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6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DE8849F-6451-4763-8CBF-F805EA476CBB}"/>
              </a:ext>
            </a:extLst>
          </p:cNvPr>
          <p:cNvGrpSpPr/>
          <p:nvPr/>
        </p:nvGrpSpPr>
        <p:grpSpPr>
          <a:xfrm>
            <a:off x="1216819" y="1103312"/>
            <a:ext cx="1639888" cy="2325688"/>
            <a:chOff x="512763" y="222250"/>
            <a:chExt cx="1639888" cy="232568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276A74F9-AD84-4265-9AB4-23785E7C0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222250"/>
              <a:ext cx="1639888" cy="2325688"/>
            </a:xfrm>
            <a:custGeom>
              <a:avLst/>
              <a:gdLst>
                <a:gd name="T0" fmla="*/ 114 w 1033"/>
                <a:gd name="T1" fmla="*/ 5 h 1465"/>
                <a:gd name="T2" fmla="*/ 30 w 1033"/>
                <a:gd name="T3" fmla="*/ 22 h 1465"/>
                <a:gd name="T4" fmla="*/ 0 w 1033"/>
                <a:gd name="T5" fmla="*/ 98 h 1465"/>
                <a:gd name="T6" fmla="*/ 15 w 1033"/>
                <a:gd name="T7" fmla="*/ 155 h 1465"/>
                <a:gd name="T8" fmla="*/ 78 w 1033"/>
                <a:gd name="T9" fmla="*/ 203 h 1465"/>
                <a:gd name="T10" fmla="*/ 129 w 1033"/>
                <a:gd name="T11" fmla="*/ 216 h 1465"/>
                <a:gd name="T12" fmla="*/ 194 w 1033"/>
                <a:gd name="T13" fmla="*/ 234 h 1465"/>
                <a:gd name="T14" fmla="*/ 178 w 1033"/>
                <a:gd name="T15" fmla="*/ 352 h 1465"/>
                <a:gd name="T16" fmla="*/ 199 w 1033"/>
                <a:gd name="T17" fmla="*/ 438 h 1465"/>
                <a:gd name="T18" fmla="*/ 199 w 1033"/>
                <a:gd name="T19" fmla="*/ 489 h 1465"/>
                <a:gd name="T20" fmla="*/ 237 w 1033"/>
                <a:gd name="T21" fmla="*/ 632 h 1465"/>
                <a:gd name="T22" fmla="*/ 280 w 1033"/>
                <a:gd name="T23" fmla="*/ 824 h 1465"/>
                <a:gd name="T24" fmla="*/ 268 w 1033"/>
                <a:gd name="T25" fmla="*/ 923 h 1465"/>
                <a:gd name="T26" fmla="*/ 312 w 1033"/>
                <a:gd name="T27" fmla="*/ 983 h 1465"/>
                <a:gd name="T28" fmla="*/ 340 w 1033"/>
                <a:gd name="T29" fmla="*/ 996 h 1465"/>
                <a:gd name="T30" fmla="*/ 344 w 1033"/>
                <a:gd name="T31" fmla="*/ 983 h 1465"/>
                <a:gd name="T32" fmla="*/ 308 w 1033"/>
                <a:gd name="T33" fmla="*/ 908 h 1465"/>
                <a:gd name="T34" fmla="*/ 345 w 1033"/>
                <a:gd name="T35" fmla="*/ 949 h 1465"/>
                <a:gd name="T36" fmla="*/ 344 w 1033"/>
                <a:gd name="T37" fmla="*/ 870 h 1465"/>
                <a:gd name="T38" fmla="*/ 340 w 1033"/>
                <a:gd name="T39" fmla="*/ 762 h 1465"/>
                <a:gd name="T40" fmla="*/ 307 w 1033"/>
                <a:gd name="T41" fmla="*/ 588 h 1465"/>
                <a:gd name="T42" fmla="*/ 305 w 1033"/>
                <a:gd name="T43" fmla="*/ 453 h 1465"/>
                <a:gd name="T44" fmla="*/ 375 w 1033"/>
                <a:gd name="T45" fmla="*/ 493 h 1465"/>
                <a:gd name="T46" fmla="*/ 429 w 1033"/>
                <a:gd name="T47" fmla="*/ 616 h 1465"/>
                <a:gd name="T48" fmla="*/ 438 w 1033"/>
                <a:gd name="T49" fmla="*/ 717 h 1465"/>
                <a:gd name="T50" fmla="*/ 520 w 1033"/>
                <a:gd name="T51" fmla="*/ 941 h 1465"/>
                <a:gd name="T52" fmla="*/ 465 w 1033"/>
                <a:gd name="T53" fmla="*/ 1204 h 1465"/>
                <a:gd name="T54" fmla="*/ 432 w 1033"/>
                <a:gd name="T55" fmla="*/ 1318 h 1465"/>
                <a:gd name="T56" fmla="*/ 414 w 1033"/>
                <a:gd name="T57" fmla="*/ 1383 h 1465"/>
                <a:gd name="T58" fmla="*/ 426 w 1033"/>
                <a:gd name="T59" fmla="*/ 1392 h 1465"/>
                <a:gd name="T60" fmla="*/ 456 w 1033"/>
                <a:gd name="T61" fmla="*/ 1441 h 1465"/>
                <a:gd name="T62" fmla="*/ 512 w 1033"/>
                <a:gd name="T63" fmla="*/ 1460 h 1465"/>
                <a:gd name="T64" fmla="*/ 583 w 1033"/>
                <a:gd name="T65" fmla="*/ 1465 h 1465"/>
                <a:gd name="T66" fmla="*/ 567 w 1033"/>
                <a:gd name="T67" fmla="*/ 1415 h 1465"/>
                <a:gd name="T68" fmla="*/ 538 w 1033"/>
                <a:gd name="T69" fmla="*/ 1359 h 1465"/>
                <a:gd name="T70" fmla="*/ 590 w 1033"/>
                <a:gd name="T71" fmla="*/ 1341 h 1465"/>
                <a:gd name="T72" fmla="*/ 719 w 1033"/>
                <a:gd name="T73" fmla="*/ 1348 h 1465"/>
                <a:gd name="T74" fmla="*/ 743 w 1033"/>
                <a:gd name="T75" fmla="*/ 1329 h 1465"/>
                <a:gd name="T76" fmla="*/ 739 w 1033"/>
                <a:gd name="T77" fmla="*/ 1309 h 1465"/>
                <a:gd name="T78" fmla="*/ 717 w 1033"/>
                <a:gd name="T79" fmla="*/ 1296 h 1465"/>
                <a:gd name="T80" fmla="*/ 626 w 1033"/>
                <a:gd name="T81" fmla="*/ 1278 h 1465"/>
                <a:gd name="T82" fmla="*/ 626 w 1033"/>
                <a:gd name="T83" fmla="*/ 1257 h 1465"/>
                <a:gd name="T84" fmla="*/ 704 w 1033"/>
                <a:gd name="T85" fmla="*/ 1135 h 1465"/>
                <a:gd name="T86" fmla="*/ 764 w 1033"/>
                <a:gd name="T87" fmla="*/ 931 h 1465"/>
                <a:gd name="T88" fmla="*/ 767 w 1033"/>
                <a:gd name="T89" fmla="*/ 846 h 1465"/>
                <a:gd name="T90" fmla="*/ 738 w 1033"/>
                <a:gd name="T91" fmla="*/ 676 h 1465"/>
                <a:gd name="T92" fmla="*/ 704 w 1033"/>
                <a:gd name="T93" fmla="*/ 481 h 1465"/>
                <a:gd name="T94" fmla="*/ 590 w 1033"/>
                <a:gd name="T95" fmla="*/ 273 h 1465"/>
                <a:gd name="T96" fmla="*/ 646 w 1033"/>
                <a:gd name="T97" fmla="*/ 198 h 1465"/>
                <a:gd name="T98" fmla="*/ 868 w 1033"/>
                <a:gd name="T99" fmla="*/ 237 h 1465"/>
                <a:gd name="T100" fmla="*/ 954 w 1033"/>
                <a:gd name="T101" fmla="*/ 252 h 1465"/>
                <a:gd name="T102" fmla="*/ 994 w 1033"/>
                <a:gd name="T103" fmla="*/ 277 h 1465"/>
                <a:gd name="T104" fmla="*/ 998 w 1033"/>
                <a:gd name="T105" fmla="*/ 303 h 1465"/>
                <a:gd name="T106" fmla="*/ 1021 w 1033"/>
                <a:gd name="T107" fmla="*/ 293 h 1465"/>
                <a:gd name="T108" fmla="*/ 1029 w 1033"/>
                <a:gd name="T109" fmla="*/ 324 h 1465"/>
                <a:gd name="T110" fmla="*/ 1016 w 1033"/>
                <a:gd name="T111" fmla="*/ 244 h 1465"/>
                <a:gd name="T112" fmla="*/ 932 w 1033"/>
                <a:gd name="T113" fmla="*/ 194 h 1465"/>
                <a:gd name="T114" fmla="*/ 743 w 1033"/>
                <a:gd name="T115" fmla="*/ 142 h 1465"/>
                <a:gd name="T116" fmla="*/ 586 w 1033"/>
                <a:gd name="T117" fmla="*/ 104 h 1465"/>
                <a:gd name="T118" fmla="*/ 477 w 1033"/>
                <a:gd name="T119" fmla="*/ 63 h 1465"/>
                <a:gd name="T120" fmla="*/ 352 w 1033"/>
                <a:gd name="T121" fmla="*/ 74 h 1465"/>
                <a:gd name="T122" fmla="*/ 270 w 1033"/>
                <a:gd name="T123" fmla="*/ 67 h 1465"/>
                <a:gd name="T124" fmla="*/ 231 w 1033"/>
                <a:gd name="T125" fmla="*/ 1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33" h="1465">
                  <a:moveTo>
                    <a:pt x="183" y="2"/>
                  </a:moveTo>
                  <a:lnTo>
                    <a:pt x="183" y="2"/>
                  </a:lnTo>
                  <a:lnTo>
                    <a:pt x="174" y="0"/>
                  </a:lnTo>
                  <a:lnTo>
                    <a:pt x="158" y="0"/>
                  </a:lnTo>
                  <a:lnTo>
                    <a:pt x="140" y="0"/>
                  </a:lnTo>
                  <a:lnTo>
                    <a:pt x="131" y="1"/>
                  </a:lnTo>
                  <a:lnTo>
                    <a:pt x="124" y="2"/>
                  </a:lnTo>
                  <a:lnTo>
                    <a:pt x="124" y="2"/>
                  </a:lnTo>
                  <a:lnTo>
                    <a:pt x="114" y="5"/>
                  </a:lnTo>
                  <a:lnTo>
                    <a:pt x="106" y="5"/>
                  </a:lnTo>
                  <a:lnTo>
                    <a:pt x="96" y="5"/>
                  </a:lnTo>
                  <a:lnTo>
                    <a:pt x="85" y="6"/>
                  </a:lnTo>
                  <a:lnTo>
                    <a:pt x="85" y="6"/>
                  </a:lnTo>
                  <a:lnTo>
                    <a:pt x="70" y="8"/>
                  </a:lnTo>
                  <a:lnTo>
                    <a:pt x="53" y="12"/>
                  </a:lnTo>
                  <a:lnTo>
                    <a:pt x="39" y="17"/>
                  </a:lnTo>
                  <a:lnTo>
                    <a:pt x="34" y="19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27" y="27"/>
                  </a:lnTo>
                  <a:lnTo>
                    <a:pt x="23" y="33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7" y="67"/>
                  </a:lnTo>
                  <a:lnTo>
                    <a:pt x="4" y="78"/>
                  </a:lnTo>
                  <a:lnTo>
                    <a:pt x="1" y="87"/>
                  </a:lnTo>
                  <a:lnTo>
                    <a:pt x="0" y="98"/>
                  </a:lnTo>
                  <a:lnTo>
                    <a:pt x="0" y="107"/>
                  </a:lnTo>
                  <a:lnTo>
                    <a:pt x="0" y="115"/>
                  </a:lnTo>
                  <a:lnTo>
                    <a:pt x="1" y="123"/>
                  </a:lnTo>
                  <a:lnTo>
                    <a:pt x="2" y="127"/>
                  </a:lnTo>
                  <a:lnTo>
                    <a:pt x="2" y="127"/>
                  </a:lnTo>
                  <a:lnTo>
                    <a:pt x="7" y="140"/>
                  </a:lnTo>
                  <a:lnTo>
                    <a:pt x="10" y="146"/>
                  </a:lnTo>
                  <a:lnTo>
                    <a:pt x="15" y="155"/>
                  </a:lnTo>
                  <a:lnTo>
                    <a:pt x="15" y="155"/>
                  </a:lnTo>
                  <a:lnTo>
                    <a:pt x="22" y="166"/>
                  </a:lnTo>
                  <a:lnTo>
                    <a:pt x="29" y="174"/>
                  </a:lnTo>
                  <a:lnTo>
                    <a:pt x="46" y="187"/>
                  </a:lnTo>
                  <a:lnTo>
                    <a:pt x="46" y="187"/>
                  </a:lnTo>
                  <a:lnTo>
                    <a:pt x="52" y="193"/>
                  </a:lnTo>
                  <a:lnTo>
                    <a:pt x="57" y="198"/>
                  </a:lnTo>
                  <a:lnTo>
                    <a:pt x="59" y="199"/>
                  </a:lnTo>
                  <a:lnTo>
                    <a:pt x="63" y="200"/>
                  </a:lnTo>
                  <a:lnTo>
                    <a:pt x="78" y="203"/>
                  </a:lnTo>
                  <a:lnTo>
                    <a:pt x="78" y="203"/>
                  </a:lnTo>
                  <a:lnTo>
                    <a:pt x="92" y="203"/>
                  </a:lnTo>
                  <a:lnTo>
                    <a:pt x="102" y="203"/>
                  </a:lnTo>
                  <a:lnTo>
                    <a:pt x="108" y="203"/>
                  </a:lnTo>
                  <a:lnTo>
                    <a:pt x="117" y="207"/>
                  </a:lnTo>
                  <a:lnTo>
                    <a:pt x="117" y="207"/>
                  </a:lnTo>
                  <a:lnTo>
                    <a:pt x="120" y="209"/>
                  </a:lnTo>
                  <a:lnTo>
                    <a:pt x="124" y="211"/>
                  </a:lnTo>
                  <a:lnTo>
                    <a:pt x="129" y="216"/>
                  </a:lnTo>
                  <a:lnTo>
                    <a:pt x="132" y="220"/>
                  </a:lnTo>
                  <a:lnTo>
                    <a:pt x="136" y="221"/>
                  </a:lnTo>
                  <a:lnTo>
                    <a:pt x="140" y="222"/>
                  </a:lnTo>
                  <a:lnTo>
                    <a:pt x="140" y="222"/>
                  </a:lnTo>
                  <a:lnTo>
                    <a:pt x="183" y="226"/>
                  </a:lnTo>
                  <a:lnTo>
                    <a:pt x="183" y="226"/>
                  </a:lnTo>
                  <a:lnTo>
                    <a:pt x="188" y="228"/>
                  </a:lnTo>
                  <a:lnTo>
                    <a:pt x="193" y="232"/>
                  </a:lnTo>
                  <a:lnTo>
                    <a:pt x="194" y="234"/>
                  </a:lnTo>
                  <a:lnTo>
                    <a:pt x="195" y="238"/>
                  </a:lnTo>
                  <a:lnTo>
                    <a:pt x="195" y="238"/>
                  </a:lnTo>
                  <a:lnTo>
                    <a:pt x="195" y="239"/>
                  </a:lnTo>
                  <a:lnTo>
                    <a:pt x="195" y="239"/>
                  </a:lnTo>
                  <a:lnTo>
                    <a:pt x="194" y="247"/>
                  </a:lnTo>
                  <a:lnTo>
                    <a:pt x="187" y="293"/>
                  </a:lnTo>
                  <a:lnTo>
                    <a:pt x="187" y="293"/>
                  </a:lnTo>
                  <a:lnTo>
                    <a:pt x="181" y="332"/>
                  </a:lnTo>
                  <a:lnTo>
                    <a:pt x="178" y="352"/>
                  </a:lnTo>
                  <a:lnTo>
                    <a:pt x="178" y="359"/>
                  </a:lnTo>
                  <a:lnTo>
                    <a:pt x="178" y="363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9" y="391"/>
                  </a:lnTo>
                  <a:lnTo>
                    <a:pt x="195" y="407"/>
                  </a:lnTo>
                  <a:lnTo>
                    <a:pt x="198" y="422"/>
                  </a:lnTo>
                  <a:lnTo>
                    <a:pt x="199" y="430"/>
                  </a:lnTo>
                  <a:lnTo>
                    <a:pt x="199" y="438"/>
                  </a:lnTo>
                  <a:lnTo>
                    <a:pt x="199" y="438"/>
                  </a:lnTo>
                  <a:lnTo>
                    <a:pt x="198" y="446"/>
                  </a:lnTo>
                  <a:lnTo>
                    <a:pt x="197" y="452"/>
                  </a:lnTo>
                  <a:lnTo>
                    <a:pt x="193" y="463"/>
                  </a:lnTo>
                  <a:lnTo>
                    <a:pt x="193" y="469"/>
                  </a:lnTo>
                  <a:lnTo>
                    <a:pt x="193" y="475"/>
                  </a:lnTo>
                  <a:lnTo>
                    <a:pt x="195" y="481"/>
                  </a:lnTo>
                  <a:lnTo>
                    <a:pt x="199" y="489"/>
                  </a:lnTo>
                  <a:lnTo>
                    <a:pt x="199" y="489"/>
                  </a:lnTo>
                  <a:lnTo>
                    <a:pt x="208" y="506"/>
                  </a:lnTo>
                  <a:lnTo>
                    <a:pt x="215" y="524"/>
                  </a:lnTo>
                  <a:lnTo>
                    <a:pt x="220" y="540"/>
                  </a:lnTo>
                  <a:lnTo>
                    <a:pt x="222" y="555"/>
                  </a:lnTo>
                  <a:lnTo>
                    <a:pt x="222" y="555"/>
                  </a:lnTo>
                  <a:lnTo>
                    <a:pt x="228" y="586"/>
                  </a:lnTo>
                  <a:lnTo>
                    <a:pt x="234" y="615"/>
                  </a:lnTo>
                  <a:lnTo>
                    <a:pt x="234" y="615"/>
                  </a:lnTo>
                  <a:lnTo>
                    <a:pt x="237" y="632"/>
                  </a:lnTo>
                  <a:lnTo>
                    <a:pt x="238" y="654"/>
                  </a:lnTo>
                  <a:lnTo>
                    <a:pt x="242" y="698"/>
                  </a:lnTo>
                  <a:lnTo>
                    <a:pt x="242" y="698"/>
                  </a:lnTo>
                  <a:lnTo>
                    <a:pt x="244" y="710"/>
                  </a:lnTo>
                  <a:lnTo>
                    <a:pt x="250" y="726"/>
                  </a:lnTo>
                  <a:lnTo>
                    <a:pt x="265" y="767"/>
                  </a:lnTo>
                  <a:lnTo>
                    <a:pt x="272" y="789"/>
                  </a:lnTo>
                  <a:lnTo>
                    <a:pt x="278" y="808"/>
                  </a:lnTo>
                  <a:lnTo>
                    <a:pt x="280" y="824"/>
                  </a:lnTo>
                  <a:lnTo>
                    <a:pt x="282" y="830"/>
                  </a:lnTo>
                  <a:lnTo>
                    <a:pt x="282" y="835"/>
                  </a:lnTo>
                  <a:lnTo>
                    <a:pt x="282" y="835"/>
                  </a:lnTo>
                  <a:lnTo>
                    <a:pt x="276" y="859"/>
                  </a:lnTo>
                  <a:lnTo>
                    <a:pt x="273" y="881"/>
                  </a:lnTo>
                  <a:lnTo>
                    <a:pt x="273" y="881"/>
                  </a:lnTo>
                  <a:lnTo>
                    <a:pt x="272" y="896"/>
                  </a:lnTo>
                  <a:lnTo>
                    <a:pt x="270" y="911"/>
                  </a:lnTo>
                  <a:lnTo>
                    <a:pt x="268" y="923"/>
                  </a:lnTo>
                  <a:lnTo>
                    <a:pt x="268" y="929"/>
                  </a:lnTo>
                  <a:lnTo>
                    <a:pt x="270" y="932"/>
                  </a:lnTo>
                  <a:lnTo>
                    <a:pt x="270" y="932"/>
                  </a:lnTo>
                  <a:lnTo>
                    <a:pt x="272" y="937"/>
                  </a:lnTo>
                  <a:lnTo>
                    <a:pt x="277" y="943"/>
                  </a:lnTo>
                  <a:lnTo>
                    <a:pt x="289" y="957"/>
                  </a:lnTo>
                  <a:lnTo>
                    <a:pt x="302" y="970"/>
                  </a:lnTo>
                  <a:lnTo>
                    <a:pt x="308" y="977"/>
                  </a:lnTo>
                  <a:lnTo>
                    <a:pt x="312" y="983"/>
                  </a:lnTo>
                  <a:lnTo>
                    <a:pt x="312" y="983"/>
                  </a:lnTo>
                  <a:lnTo>
                    <a:pt x="316" y="990"/>
                  </a:lnTo>
                  <a:lnTo>
                    <a:pt x="320" y="994"/>
                  </a:lnTo>
                  <a:lnTo>
                    <a:pt x="329" y="1003"/>
                  </a:lnTo>
                  <a:lnTo>
                    <a:pt x="340" y="1011"/>
                  </a:lnTo>
                  <a:lnTo>
                    <a:pt x="340" y="1011"/>
                  </a:lnTo>
                  <a:lnTo>
                    <a:pt x="341" y="1005"/>
                  </a:lnTo>
                  <a:lnTo>
                    <a:pt x="341" y="1000"/>
                  </a:lnTo>
                  <a:lnTo>
                    <a:pt x="340" y="996"/>
                  </a:lnTo>
                  <a:lnTo>
                    <a:pt x="340" y="996"/>
                  </a:lnTo>
                  <a:lnTo>
                    <a:pt x="340" y="994"/>
                  </a:lnTo>
                  <a:lnTo>
                    <a:pt x="341" y="993"/>
                  </a:lnTo>
                  <a:lnTo>
                    <a:pt x="345" y="993"/>
                  </a:lnTo>
                  <a:lnTo>
                    <a:pt x="346" y="992"/>
                  </a:lnTo>
                  <a:lnTo>
                    <a:pt x="347" y="991"/>
                  </a:lnTo>
                  <a:lnTo>
                    <a:pt x="346" y="988"/>
                  </a:lnTo>
                  <a:lnTo>
                    <a:pt x="344" y="983"/>
                  </a:lnTo>
                  <a:lnTo>
                    <a:pt x="344" y="983"/>
                  </a:lnTo>
                  <a:lnTo>
                    <a:pt x="327" y="959"/>
                  </a:lnTo>
                  <a:lnTo>
                    <a:pt x="320" y="948"/>
                  </a:lnTo>
                  <a:lnTo>
                    <a:pt x="317" y="941"/>
                  </a:lnTo>
                  <a:lnTo>
                    <a:pt x="317" y="941"/>
                  </a:lnTo>
                  <a:lnTo>
                    <a:pt x="308" y="917"/>
                  </a:lnTo>
                  <a:lnTo>
                    <a:pt x="307" y="911"/>
                  </a:lnTo>
                  <a:lnTo>
                    <a:pt x="307" y="908"/>
                  </a:lnTo>
                  <a:lnTo>
                    <a:pt x="307" y="907"/>
                  </a:lnTo>
                  <a:lnTo>
                    <a:pt x="308" y="908"/>
                  </a:lnTo>
                  <a:lnTo>
                    <a:pt x="312" y="913"/>
                  </a:lnTo>
                  <a:lnTo>
                    <a:pt x="312" y="913"/>
                  </a:lnTo>
                  <a:lnTo>
                    <a:pt x="331" y="943"/>
                  </a:lnTo>
                  <a:lnTo>
                    <a:pt x="335" y="948"/>
                  </a:lnTo>
                  <a:lnTo>
                    <a:pt x="339" y="952"/>
                  </a:lnTo>
                  <a:lnTo>
                    <a:pt x="341" y="953"/>
                  </a:lnTo>
                  <a:lnTo>
                    <a:pt x="344" y="952"/>
                  </a:lnTo>
                  <a:lnTo>
                    <a:pt x="344" y="952"/>
                  </a:lnTo>
                  <a:lnTo>
                    <a:pt x="345" y="949"/>
                  </a:lnTo>
                  <a:lnTo>
                    <a:pt x="346" y="946"/>
                  </a:lnTo>
                  <a:lnTo>
                    <a:pt x="345" y="937"/>
                  </a:lnTo>
                  <a:lnTo>
                    <a:pt x="340" y="917"/>
                  </a:lnTo>
                  <a:lnTo>
                    <a:pt x="340" y="917"/>
                  </a:lnTo>
                  <a:lnTo>
                    <a:pt x="339" y="912"/>
                  </a:lnTo>
                  <a:lnTo>
                    <a:pt x="340" y="906"/>
                  </a:lnTo>
                  <a:lnTo>
                    <a:pt x="341" y="892"/>
                  </a:lnTo>
                  <a:lnTo>
                    <a:pt x="342" y="880"/>
                  </a:lnTo>
                  <a:lnTo>
                    <a:pt x="344" y="870"/>
                  </a:lnTo>
                  <a:lnTo>
                    <a:pt x="344" y="870"/>
                  </a:lnTo>
                  <a:lnTo>
                    <a:pt x="342" y="858"/>
                  </a:lnTo>
                  <a:lnTo>
                    <a:pt x="340" y="840"/>
                  </a:lnTo>
                  <a:lnTo>
                    <a:pt x="337" y="821"/>
                  </a:lnTo>
                  <a:lnTo>
                    <a:pt x="336" y="800"/>
                  </a:lnTo>
                  <a:lnTo>
                    <a:pt x="336" y="800"/>
                  </a:lnTo>
                  <a:lnTo>
                    <a:pt x="336" y="790"/>
                  </a:lnTo>
                  <a:lnTo>
                    <a:pt x="337" y="782"/>
                  </a:lnTo>
                  <a:lnTo>
                    <a:pt x="340" y="762"/>
                  </a:lnTo>
                  <a:lnTo>
                    <a:pt x="340" y="750"/>
                  </a:lnTo>
                  <a:lnTo>
                    <a:pt x="339" y="735"/>
                  </a:lnTo>
                  <a:lnTo>
                    <a:pt x="336" y="717"/>
                  </a:lnTo>
                  <a:lnTo>
                    <a:pt x="331" y="693"/>
                  </a:lnTo>
                  <a:lnTo>
                    <a:pt x="331" y="693"/>
                  </a:lnTo>
                  <a:lnTo>
                    <a:pt x="320" y="648"/>
                  </a:lnTo>
                  <a:lnTo>
                    <a:pt x="312" y="616"/>
                  </a:lnTo>
                  <a:lnTo>
                    <a:pt x="310" y="602"/>
                  </a:lnTo>
                  <a:lnTo>
                    <a:pt x="307" y="588"/>
                  </a:lnTo>
                  <a:lnTo>
                    <a:pt x="305" y="575"/>
                  </a:lnTo>
                  <a:lnTo>
                    <a:pt x="305" y="560"/>
                  </a:lnTo>
                  <a:lnTo>
                    <a:pt x="305" y="560"/>
                  </a:lnTo>
                  <a:lnTo>
                    <a:pt x="303" y="526"/>
                  </a:lnTo>
                  <a:lnTo>
                    <a:pt x="302" y="493"/>
                  </a:lnTo>
                  <a:lnTo>
                    <a:pt x="302" y="467"/>
                  </a:lnTo>
                  <a:lnTo>
                    <a:pt x="303" y="458"/>
                  </a:lnTo>
                  <a:lnTo>
                    <a:pt x="305" y="453"/>
                  </a:lnTo>
                  <a:lnTo>
                    <a:pt x="305" y="453"/>
                  </a:lnTo>
                  <a:lnTo>
                    <a:pt x="306" y="453"/>
                  </a:lnTo>
                  <a:lnTo>
                    <a:pt x="308" y="453"/>
                  </a:lnTo>
                  <a:lnTo>
                    <a:pt x="317" y="456"/>
                  </a:lnTo>
                  <a:lnTo>
                    <a:pt x="327" y="459"/>
                  </a:lnTo>
                  <a:lnTo>
                    <a:pt x="339" y="466"/>
                  </a:lnTo>
                  <a:lnTo>
                    <a:pt x="350" y="473"/>
                  </a:lnTo>
                  <a:lnTo>
                    <a:pt x="361" y="480"/>
                  </a:lnTo>
                  <a:lnTo>
                    <a:pt x="370" y="486"/>
                  </a:lnTo>
                  <a:lnTo>
                    <a:pt x="375" y="493"/>
                  </a:lnTo>
                  <a:lnTo>
                    <a:pt x="375" y="493"/>
                  </a:lnTo>
                  <a:lnTo>
                    <a:pt x="382" y="508"/>
                  </a:lnTo>
                  <a:lnTo>
                    <a:pt x="390" y="529"/>
                  </a:lnTo>
                  <a:lnTo>
                    <a:pt x="399" y="553"/>
                  </a:lnTo>
                  <a:lnTo>
                    <a:pt x="410" y="580"/>
                  </a:lnTo>
                  <a:lnTo>
                    <a:pt x="410" y="580"/>
                  </a:lnTo>
                  <a:lnTo>
                    <a:pt x="420" y="599"/>
                  </a:lnTo>
                  <a:lnTo>
                    <a:pt x="426" y="611"/>
                  </a:lnTo>
                  <a:lnTo>
                    <a:pt x="429" y="616"/>
                  </a:lnTo>
                  <a:lnTo>
                    <a:pt x="430" y="621"/>
                  </a:lnTo>
                  <a:lnTo>
                    <a:pt x="430" y="638"/>
                  </a:lnTo>
                  <a:lnTo>
                    <a:pt x="430" y="638"/>
                  </a:lnTo>
                  <a:lnTo>
                    <a:pt x="429" y="658"/>
                  </a:lnTo>
                  <a:lnTo>
                    <a:pt x="429" y="675"/>
                  </a:lnTo>
                  <a:lnTo>
                    <a:pt x="430" y="684"/>
                  </a:lnTo>
                  <a:lnTo>
                    <a:pt x="431" y="693"/>
                  </a:lnTo>
                  <a:lnTo>
                    <a:pt x="433" y="704"/>
                  </a:lnTo>
                  <a:lnTo>
                    <a:pt x="438" y="717"/>
                  </a:lnTo>
                  <a:lnTo>
                    <a:pt x="438" y="717"/>
                  </a:lnTo>
                  <a:lnTo>
                    <a:pt x="461" y="782"/>
                  </a:lnTo>
                  <a:lnTo>
                    <a:pt x="476" y="816"/>
                  </a:lnTo>
                  <a:lnTo>
                    <a:pt x="489" y="846"/>
                  </a:lnTo>
                  <a:lnTo>
                    <a:pt x="489" y="846"/>
                  </a:lnTo>
                  <a:lnTo>
                    <a:pt x="500" y="872"/>
                  </a:lnTo>
                  <a:lnTo>
                    <a:pt x="509" y="895"/>
                  </a:lnTo>
                  <a:lnTo>
                    <a:pt x="515" y="917"/>
                  </a:lnTo>
                  <a:lnTo>
                    <a:pt x="520" y="941"/>
                  </a:lnTo>
                  <a:lnTo>
                    <a:pt x="520" y="941"/>
                  </a:lnTo>
                  <a:lnTo>
                    <a:pt x="522" y="954"/>
                  </a:lnTo>
                  <a:lnTo>
                    <a:pt x="523" y="966"/>
                  </a:lnTo>
                  <a:lnTo>
                    <a:pt x="522" y="990"/>
                  </a:lnTo>
                  <a:lnTo>
                    <a:pt x="521" y="1005"/>
                  </a:lnTo>
                  <a:lnTo>
                    <a:pt x="520" y="1011"/>
                  </a:lnTo>
                  <a:lnTo>
                    <a:pt x="520" y="1011"/>
                  </a:lnTo>
                  <a:lnTo>
                    <a:pt x="497" y="1094"/>
                  </a:lnTo>
                  <a:lnTo>
                    <a:pt x="465" y="1204"/>
                  </a:lnTo>
                  <a:lnTo>
                    <a:pt x="465" y="1204"/>
                  </a:lnTo>
                  <a:lnTo>
                    <a:pt x="460" y="1227"/>
                  </a:lnTo>
                  <a:lnTo>
                    <a:pt x="458" y="1246"/>
                  </a:lnTo>
                  <a:lnTo>
                    <a:pt x="454" y="1266"/>
                  </a:lnTo>
                  <a:lnTo>
                    <a:pt x="450" y="1276"/>
                  </a:lnTo>
                  <a:lnTo>
                    <a:pt x="446" y="1290"/>
                  </a:lnTo>
                  <a:lnTo>
                    <a:pt x="446" y="1290"/>
                  </a:lnTo>
                  <a:lnTo>
                    <a:pt x="439" y="1304"/>
                  </a:lnTo>
                  <a:lnTo>
                    <a:pt x="432" y="1318"/>
                  </a:lnTo>
                  <a:lnTo>
                    <a:pt x="419" y="1345"/>
                  </a:lnTo>
                  <a:lnTo>
                    <a:pt x="413" y="1356"/>
                  </a:lnTo>
                  <a:lnTo>
                    <a:pt x="410" y="1366"/>
                  </a:lnTo>
                  <a:lnTo>
                    <a:pt x="409" y="1374"/>
                  </a:lnTo>
                  <a:lnTo>
                    <a:pt x="409" y="1377"/>
                  </a:lnTo>
                  <a:lnTo>
                    <a:pt x="410" y="1380"/>
                  </a:lnTo>
                  <a:lnTo>
                    <a:pt x="410" y="1380"/>
                  </a:lnTo>
                  <a:lnTo>
                    <a:pt x="413" y="1382"/>
                  </a:lnTo>
                  <a:lnTo>
                    <a:pt x="414" y="1383"/>
                  </a:lnTo>
                  <a:lnTo>
                    <a:pt x="418" y="1383"/>
                  </a:lnTo>
                  <a:lnTo>
                    <a:pt x="421" y="1381"/>
                  </a:lnTo>
                  <a:lnTo>
                    <a:pt x="425" y="1379"/>
                  </a:lnTo>
                  <a:lnTo>
                    <a:pt x="427" y="1377"/>
                  </a:lnTo>
                  <a:lnTo>
                    <a:pt x="429" y="1377"/>
                  </a:lnTo>
                  <a:lnTo>
                    <a:pt x="429" y="1379"/>
                  </a:lnTo>
                  <a:lnTo>
                    <a:pt x="429" y="1382"/>
                  </a:lnTo>
                  <a:lnTo>
                    <a:pt x="426" y="1392"/>
                  </a:lnTo>
                  <a:lnTo>
                    <a:pt x="426" y="1392"/>
                  </a:lnTo>
                  <a:lnTo>
                    <a:pt x="422" y="1403"/>
                  </a:lnTo>
                  <a:lnTo>
                    <a:pt x="418" y="1410"/>
                  </a:lnTo>
                  <a:lnTo>
                    <a:pt x="410" y="1420"/>
                  </a:lnTo>
                  <a:lnTo>
                    <a:pt x="409" y="1422"/>
                  </a:lnTo>
                  <a:lnTo>
                    <a:pt x="412" y="1425"/>
                  </a:lnTo>
                  <a:lnTo>
                    <a:pt x="419" y="1427"/>
                  </a:lnTo>
                  <a:lnTo>
                    <a:pt x="430" y="1431"/>
                  </a:lnTo>
                  <a:lnTo>
                    <a:pt x="430" y="1431"/>
                  </a:lnTo>
                  <a:lnTo>
                    <a:pt x="456" y="1441"/>
                  </a:lnTo>
                  <a:lnTo>
                    <a:pt x="478" y="1450"/>
                  </a:lnTo>
                  <a:lnTo>
                    <a:pt x="493" y="1458"/>
                  </a:lnTo>
                  <a:lnTo>
                    <a:pt x="500" y="1463"/>
                  </a:lnTo>
                  <a:lnTo>
                    <a:pt x="500" y="1463"/>
                  </a:lnTo>
                  <a:lnTo>
                    <a:pt x="501" y="1464"/>
                  </a:lnTo>
                  <a:lnTo>
                    <a:pt x="501" y="1464"/>
                  </a:lnTo>
                  <a:lnTo>
                    <a:pt x="501" y="1464"/>
                  </a:lnTo>
                  <a:lnTo>
                    <a:pt x="504" y="1463"/>
                  </a:lnTo>
                  <a:lnTo>
                    <a:pt x="512" y="1460"/>
                  </a:lnTo>
                  <a:lnTo>
                    <a:pt x="528" y="1459"/>
                  </a:lnTo>
                  <a:lnTo>
                    <a:pt x="528" y="1459"/>
                  </a:lnTo>
                  <a:lnTo>
                    <a:pt x="549" y="1458"/>
                  </a:lnTo>
                  <a:lnTo>
                    <a:pt x="561" y="1459"/>
                  </a:lnTo>
                  <a:lnTo>
                    <a:pt x="567" y="1461"/>
                  </a:lnTo>
                  <a:lnTo>
                    <a:pt x="571" y="1463"/>
                  </a:lnTo>
                  <a:lnTo>
                    <a:pt x="571" y="1463"/>
                  </a:lnTo>
                  <a:lnTo>
                    <a:pt x="577" y="1464"/>
                  </a:lnTo>
                  <a:lnTo>
                    <a:pt x="583" y="1465"/>
                  </a:lnTo>
                  <a:lnTo>
                    <a:pt x="585" y="1464"/>
                  </a:lnTo>
                  <a:lnTo>
                    <a:pt x="586" y="1461"/>
                  </a:lnTo>
                  <a:lnTo>
                    <a:pt x="588" y="1458"/>
                  </a:lnTo>
                  <a:lnTo>
                    <a:pt x="586" y="1452"/>
                  </a:lnTo>
                  <a:lnTo>
                    <a:pt x="586" y="1452"/>
                  </a:lnTo>
                  <a:lnTo>
                    <a:pt x="584" y="1438"/>
                  </a:lnTo>
                  <a:lnTo>
                    <a:pt x="580" y="1430"/>
                  </a:lnTo>
                  <a:lnTo>
                    <a:pt x="574" y="1422"/>
                  </a:lnTo>
                  <a:lnTo>
                    <a:pt x="567" y="1415"/>
                  </a:lnTo>
                  <a:lnTo>
                    <a:pt x="567" y="1415"/>
                  </a:lnTo>
                  <a:lnTo>
                    <a:pt x="554" y="1403"/>
                  </a:lnTo>
                  <a:lnTo>
                    <a:pt x="550" y="1398"/>
                  </a:lnTo>
                  <a:lnTo>
                    <a:pt x="548" y="1392"/>
                  </a:lnTo>
                  <a:lnTo>
                    <a:pt x="548" y="1392"/>
                  </a:lnTo>
                  <a:lnTo>
                    <a:pt x="544" y="1383"/>
                  </a:lnTo>
                  <a:lnTo>
                    <a:pt x="540" y="1370"/>
                  </a:lnTo>
                  <a:lnTo>
                    <a:pt x="538" y="1364"/>
                  </a:lnTo>
                  <a:lnTo>
                    <a:pt x="538" y="1359"/>
                  </a:lnTo>
                  <a:lnTo>
                    <a:pt x="540" y="1356"/>
                  </a:lnTo>
                  <a:lnTo>
                    <a:pt x="541" y="1353"/>
                  </a:lnTo>
                  <a:lnTo>
                    <a:pt x="544" y="1353"/>
                  </a:lnTo>
                  <a:lnTo>
                    <a:pt x="544" y="1353"/>
                  </a:lnTo>
                  <a:lnTo>
                    <a:pt x="554" y="1349"/>
                  </a:lnTo>
                  <a:lnTo>
                    <a:pt x="564" y="1346"/>
                  </a:lnTo>
                  <a:lnTo>
                    <a:pt x="577" y="1342"/>
                  </a:lnTo>
                  <a:lnTo>
                    <a:pt x="583" y="1341"/>
                  </a:lnTo>
                  <a:lnTo>
                    <a:pt x="590" y="1341"/>
                  </a:lnTo>
                  <a:lnTo>
                    <a:pt x="590" y="1341"/>
                  </a:lnTo>
                  <a:lnTo>
                    <a:pt x="624" y="1343"/>
                  </a:lnTo>
                  <a:lnTo>
                    <a:pt x="643" y="1345"/>
                  </a:lnTo>
                  <a:lnTo>
                    <a:pt x="665" y="1349"/>
                  </a:lnTo>
                  <a:lnTo>
                    <a:pt x="665" y="1349"/>
                  </a:lnTo>
                  <a:lnTo>
                    <a:pt x="677" y="1351"/>
                  </a:lnTo>
                  <a:lnTo>
                    <a:pt x="691" y="1351"/>
                  </a:lnTo>
                  <a:lnTo>
                    <a:pt x="705" y="1349"/>
                  </a:lnTo>
                  <a:lnTo>
                    <a:pt x="719" y="1348"/>
                  </a:lnTo>
                  <a:lnTo>
                    <a:pt x="731" y="1346"/>
                  </a:lnTo>
                  <a:lnTo>
                    <a:pt x="741" y="1342"/>
                  </a:lnTo>
                  <a:lnTo>
                    <a:pt x="747" y="1340"/>
                  </a:lnTo>
                  <a:lnTo>
                    <a:pt x="748" y="1339"/>
                  </a:lnTo>
                  <a:lnTo>
                    <a:pt x="748" y="1337"/>
                  </a:lnTo>
                  <a:lnTo>
                    <a:pt x="748" y="1337"/>
                  </a:lnTo>
                  <a:lnTo>
                    <a:pt x="744" y="1331"/>
                  </a:lnTo>
                  <a:lnTo>
                    <a:pt x="743" y="1329"/>
                  </a:lnTo>
                  <a:lnTo>
                    <a:pt x="743" y="1329"/>
                  </a:lnTo>
                  <a:lnTo>
                    <a:pt x="744" y="1329"/>
                  </a:lnTo>
                  <a:lnTo>
                    <a:pt x="747" y="1328"/>
                  </a:lnTo>
                  <a:lnTo>
                    <a:pt x="754" y="1325"/>
                  </a:lnTo>
                  <a:lnTo>
                    <a:pt x="756" y="1324"/>
                  </a:lnTo>
                  <a:lnTo>
                    <a:pt x="759" y="1321"/>
                  </a:lnTo>
                  <a:lnTo>
                    <a:pt x="758" y="1320"/>
                  </a:lnTo>
                  <a:lnTo>
                    <a:pt x="755" y="1318"/>
                  </a:lnTo>
                  <a:lnTo>
                    <a:pt x="755" y="1318"/>
                  </a:lnTo>
                  <a:lnTo>
                    <a:pt x="739" y="1309"/>
                  </a:lnTo>
                  <a:lnTo>
                    <a:pt x="732" y="1306"/>
                  </a:lnTo>
                  <a:lnTo>
                    <a:pt x="732" y="1306"/>
                  </a:lnTo>
                  <a:lnTo>
                    <a:pt x="732" y="1304"/>
                  </a:lnTo>
                  <a:lnTo>
                    <a:pt x="732" y="1303"/>
                  </a:lnTo>
                  <a:lnTo>
                    <a:pt x="730" y="1301"/>
                  </a:lnTo>
                  <a:lnTo>
                    <a:pt x="724" y="1298"/>
                  </a:lnTo>
                  <a:lnTo>
                    <a:pt x="724" y="1298"/>
                  </a:lnTo>
                  <a:lnTo>
                    <a:pt x="720" y="1296"/>
                  </a:lnTo>
                  <a:lnTo>
                    <a:pt x="717" y="1296"/>
                  </a:lnTo>
                  <a:lnTo>
                    <a:pt x="697" y="1294"/>
                  </a:lnTo>
                  <a:lnTo>
                    <a:pt x="697" y="1294"/>
                  </a:lnTo>
                  <a:lnTo>
                    <a:pt x="685" y="1292"/>
                  </a:lnTo>
                  <a:lnTo>
                    <a:pt x="674" y="1291"/>
                  </a:lnTo>
                  <a:lnTo>
                    <a:pt x="652" y="1285"/>
                  </a:lnTo>
                  <a:lnTo>
                    <a:pt x="634" y="1280"/>
                  </a:lnTo>
                  <a:lnTo>
                    <a:pt x="629" y="1279"/>
                  </a:lnTo>
                  <a:lnTo>
                    <a:pt x="626" y="1278"/>
                  </a:lnTo>
                  <a:lnTo>
                    <a:pt x="626" y="1278"/>
                  </a:lnTo>
                  <a:lnTo>
                    <a:pt x="618" y="1281"/>
                  </a:lnTo>
                  <a:lnTo>
                    <a:pt x="607" y="1286"/>
                  </a:lnTo>
                  <a:lnTo>
                    <a:pt x="603" y="1286"/>
                  </a:lnTo>
                  <a:lnTo>
                    <a:pt x="602" y="1286"/>
                  </a:lnTo>
                  <a:lnTo>
                    <a:pt x="602" y="1285"/>
                  </a:lnTo>
                  <a:lnTo>
                    <a:pt x="606" y="1279"/>
                  </a:lnTo>
                  <a:lnTo>
                    <a:pt x="614" y="1270"/>
                  </a:lnTo>
                  <a:lnTo>
                    <a:pt x="614" y="1270"/>
                  </a:lnTo>
                  <a:lnTo>
                    <a:pt x="626" y="1257"/>
                  </a:lnTo>
                  <a:lnTo>
                    <a:pt x="637" y="1242"/>
                  </a:lnTo>
                  <a:lnTo>
                    <a:pt x="659" y="1210"/>
                  </a:lnTo>
                  <a:lnTo>
                    <a:pt x="679" y="1182"/>
                  </a:lnTo>
                  <a:lnTo>
                    <a:pt x="686" y="1171"/>
                  </a:lnTo>
                  <a:lnTo>
                    <a:pt x="692" y="1165"/>
                  </a:lnTo>
                  <a:lnTo>
                    <a:pt x="692" y="1165"/>
                  </a:lnTo>
                  <a:lnTo>
                    <a:pt x="696" y="1161"/>
                  </a:lnTo>
                  <a:lnTo>
                    <a:pt x="698" y="1155"/>
                  </a:lnTo>
                  <a:lnTo>
                    <a:pt x="704" y="1135"/>
                  </a:lnTo>
                  <a:lnTo>
                    <a:pt x="711" y="1109"/>
                  </a:lnTo>
                  <a:lnTo>
                    <a:pt x="719" y="1078"/>
                  </a:lnTo>
                  <a:lnTo>
                    <a:pt x="733" y="1014"/>
                  </a:lnTo>
                  <a:lnTo>
                    <a:pt x="741" y="986"/>
                  </a:lnTo>
                  <a:lnTo>
                    <a:pt x="748" y="964"/>
                  </a:lnTo>
                  <a:lnTo>
                    <a:pt x="748" y="964"/>
                  </a:lnTo>
                  <a:lnTo>
                    <a:pt x="753" y="949"/>
                  </a:lnTo>
                  <a:lnTo>
                    <a:pt x="758" y="940"/>
                  </a:lnTo>
                  <a:lnTo>
                    <a:pt x="764" y="931"/>
                  </a:lnTo>
                  <a:lnTo>
                    <a:pt x="765" y="928"/>
                  </a:lnTo>
                  <a:lnTo>
                    <a:pt x="766" y="924"/>
                  </a:lnTo>
                  <a:lnTo>
                    <a:pt x="767" y="906"/>
                  </a:lnTo>
                  <a:lnTo>
                    <a:pt x="767" y="906"/>
                  </a:lnTo>
                  <a:lnTo>
                    <a:pt x="767" y="885"/>
                  </a:lnTo>
                  <a:lnTo>
                    <a:pt x="767" y="873"/>
                  </a:lnTo>
                  <a:lnTo>
                    <a:pt x="768" y="862"/>
                  </a:lnTo>
                  <a:lnTo>
                    <a:pt x="767" y="846"/>
                  </a:lnTo>
                  <a:lnTo>
                    <a:pt x="767" y="846"/>
                  </a:lnTo>
                  <a:lnTo>
                    <a:pt x="765" y="818"/>
                  </a:lnTo>
                  <a:lnTo>
                    <a:pt x="761" y="782"/>
                  </a:lnTo>
                  <a:lnTo>
                    <a:pt x="759" y="762"/>
                  </a:lnTo>
                  <a:lnTo>
                    <a:pt x="756" y="743"/>
                  </a:lnTo>
                  <a:lnTo>
                    <a:pt x="753" y="724"/>
                  </a:lnTo>
                  <a:lnTo>
                    <a:pt x="748" y="709"/>
                  </a:lnTo>
                  <a:lnTo>
                    <a:pt x="748" y="709"/>
                  </a:lnTo>
                  <a:lnTo>
                    <a:pt x="743" y="693"/>
                  </a:lnTo>
                  <a:lnTo>
                    <a:pt x="738" y="676"/>
                  </a:lnTo>
                  <a:lnTo>
                    <a:pt x="736" y="656"/>
                  </a:lnTo>
                  <a:lnTo>
                    <a:pt x="732" y="636"/>
                  </a:lnTo>
                  <a:lnTo>
                    <a:pt x="728" y="593"/>
                  </a:lnTo>
                  <a:lnTo>
                    <a:pt x="724" y="555"/>
                  </a:lnTo>
                  <a:lnTo>
                    <a:pt x="724" y="555"/>
                  </a:lnTo>
                  <a:lnTo>
                    <a:pt x="719" y="529"/>
                  </a:lnTo>
                  <a:lnTo>
                    <a:pt x="715" y="510"/>
                  </a:lnTo>
                  <a:lnTo>
                    <a:pt x="710" y="497"/>
                  </a:lnTo>
                  <a:lnTo>
                    <a:pt x="704" y="481"/>
                  </a:lnTo>
                  <a:lnTo>
                    <a:pt x="704" y="481"/>
                  </a:lnTo>
                  <a:lnTo>
                    <a:pt x="698" y="463"/>
                  </a:lnTo>
                  <a:lnTo>
                    <a:pt x="694" y="446"/>
                  </a:lnTo>
                  <a:lnTo>
                    <a:pt x="692" y="430"/>
                  </a:lnTo>
                  <a:lnTo>
                    <a:pt x="692" y="430"/>
                  </a:lnTo>
                  <a:lnTo>
                    <a:pt x="646" y="363"/>
                  </a:lnTo>
                  <a:lnTo>
                    <a:pt x="612" y="310"/>
                  </a:lnTo>
                  <a:lnTo>
                    <a:pt x="598" y="288"/>
                  </a:lnTo>
                  <a:lnTo>
                    <a:pt x="590" y="273"/>
                  </a:lnTo>
                  <a:lnTo>
                    <a:pt x="590" y="273"/>
                  </a:lnTo>
                  <a:lnTo>
                    <a:pt x="566" y="219"/>
                  </a:lnTo>
                  <a:lnTo>
                    <a:pt x="551" y="187"/>
                  </a:lnTo>
                  <a:lnTo>
                    <a:pt x="551" y="187"/>
                  </a:lnTo>
                  <a:lnTo>
                    <a:pt x="561" y="187"/>
                  </a:lnTo>
                  <a:lnTo>
                    <a:pt x="585" y="188"/>
                  </a:lnTo>
                  <a:lnTo>
                    <a:pt x="615" y="192"/>
                  </a:lnTo>
                  <a:lnTo>
                    <a:pt x="631" y="194"/>
                  </a:lnTo>
                  <a:lnTo>
                    <a:pt x="646" y="198"/>
                  </a:lnTo>
                  <a:lnTo>
                    <a:pt x="646" y="198"/>
                  </a:lnTo>
                  <a:lnTo>
                    <a:pt x="710" y="219"/>
                  </a:lnTo>
                  <a:lnTo>
                    <a:pt x="743" y="227"/>
                  </a:lnTo>
                  <a:lnTo>
                    <a:pt x="771" y="233"/>
                  </a:lnTo>
                  <a:lnTo>
                    <a:pt x="771" y="233"/>
                  </a:lnTo>
                  <a:lnTo>
                    <a:pt x="783" y="236"/>
                  </a:lnTo>
                  <a:lnTo>
                    <a:pt x="799" y="237"/>
                  </a:lnTo>
                  <a:lnTo>
                    <a:pt x="834" y="238"/>
                  </a:lnTo>
                  <a:lnTo>
                    <a:pt x="868" y="237"/>
                  </a:lnTo>
                  <a:lnTo>
                    <a:pt x="884" y="236"/>
                  </a:lnTo>
                  <a:lnTo>
                    <a:pt x="896" y="233"/>
                  </a:lnTo>
                  <a:lnTo>
                    <a:pt x="896" y="233"/>
                  </a:lnTo>
                  <a:lnTo>
                    <a:pt x="902" y="233"/>
                  </a:lnTo>
                  <a:lnTo>
                    <a:pt x="908" y="233"/>
                  </a:lnTo>
                  <a:lnTo>
                    <a:pt x="920" y="236"/>
                  </a:lnTo>
                  <a:lnTo>
                    <a:pt x="931" y="241"/>
                  </a:lnTo>
                  <a:lnTo>
                    <a:pt x="943" y="245"/>
                  </a:lnTo>
                  <a:lnTo>
                    <a:pt x="954" y="252"/>
                  </a:lnTo>
                  <a:lnTo>
                    <a:pt x="963" y="259"/>
                  </a:lnTo>
                  <a:lnTo>
                    <a:pt x="970" y="265"/>
                  </a:lnTo>
                  <a:lnTo>
                    <a:pt x="975" y="270"/>
                  </a:lnTo>
                  <a:lnTo>
                    <a:pt x="975" y="270"/>
                  </a:lnTo>
                  <a:lnTo>
                    <a:pt x="981" y="276"/>
                  </a:lnTo>
                  <a:lnTo>
                    <a:pt x="987" y="279"/>
                  </a:lnTo>
                  <a:lnTo>
                    <a:pt x="992" y="279"/>
                  </a:lnTo>
                  <a:lnTo>
                    <a:pt x="993" y="278"/>
                  </a:lnTo>
                  <a:lnTo>
                    <a:pt x="994" y="277"/>
                  </a:lnTo>
                  <a:lnTo>
                    <a:pt x="998" y="261"/>
                  </a:lnTo>
                  <a:lnTo>
                    <a:pt x="998" y="261"/>
                  </a:lnTo>
                  <a:lnTo>
                    <a:pt x="1000" y="270"/>
                  </a:lnTo>
                  <a:lnTo>
                    <a:pt x="1002" y="277"/>
                  </a:lnTo>
                  <a:lnTo>
                    <a:pt x="1002" y="284"/>
                  </a:lnTo>
                  <a:lnTo>
                    <a:pt x="1002" y="284"/>
                  </a:lnTo>
                  <a:lnTo>
                    <a:pt x="1000" y="293"/>
                  </a:lnTo>
                  <a:lnTo>
                    <a:pt x="999" y="300"/>
                  </a:lnTo>
                  <a:lnTo>
                    <a:pt x="998" y="303"/>
                  </a:lnTo>
                  <a:lnTo>
                    <a:pt x="998" y="305"/>
                  </a:lnTo>
                  <a:lnTo>
                    <a:pt x="999" y="307"/>
                  </a:lnTo>
                  <a:lnTo>
                    <a:pt x="1002" y="309"/>
                  </a:lnTo>
                  <a:lnTo>
                    <a:pt x="1002" y="309"/>
                  </a:lnTo>
                  <a:lnTo>
                    <a:pt x="1005" y="309"/>
                  </a:lnTo>
                  <a:lnTo>
                    <a:pt x="1009" y="307"/>
                  </a:lnTo>
                  <a:lnTo>
                    <a:pt x="1015" y="301"/>
                  </a:lnTo>
                  <a:lnTo>
                    <a:pt x="1020" y="295"/>
                  </a:lnTo>
                  <a:lnTo>
                    <a:pt x="1021" y="293"/>
                  </a:lnTo>
                  <a:lnTo>
                    <a:pt x="1021" y="293"/>
                  </a:lnTo>
                  <a:lnTo>
                    <a:pt x="1021" y="301"/>
                  </a:lnTo>
                  <a:lnTo>
                    <a:pt x="1022" y="320"/>
                  </a:lnTo>
                  <a:lnTo>
                    <a:pt x="1023" y="327"/>
                  </a:lnTo>
                  <a:lnTo>
                    <a:pt x="1025" y="332"/>
                  </a:lnTo>
                  <a:lnTo>
                    <a:pt x="1026" y="332"/>
                  </a:lnTo>
                  <a:lnTo>
                    <a:pt x="1026" y="331"/>
                  </a:lnTo>
                  <a:lnTo>
                    <a:pt x="1029" y="324"/>
                  </a:lnTo>
                  <a:lnTo>
                    <a:pt x="1029" y="324"/>
                  </a:lnTo>
                  <a:lnTo>
                    <a:pt x="1032" y="314"/>
                  </a:lnTo>
                  <a:lnTo>
                    <a:pt x="1033" y="303"/>
                  </a:lnTo>
                  <a:lnTo>
                    <a:pt x="1032" y="293"/>
                  </a:lnTo>
                  <a:lnTo>
                    <a:pt x="1031" y="283"/>
                  </a:lnTo>
                  <a:lnTo>
                    <a:pt x="1026" y="266"/>
                  </a:lnTo>
                  <a:lnTo>
                    <a:pt x="1021" y="254"/>
                  </a:lnTo>
                  <a:lnTo>
                    <a:pt x="1021" y="254"/>
                  </a:lnTo>
                  <a:lnTo>
                    <a:pt x="1019" y="249"/>
                  </a:lnTo>
                  <a:lnTo>
                    <a:pt x="1016" y="244"/>
                  </a:lnTo>
                  <a:lnTo>
                    <a:pt x="1008" y="234"/>
                  </a:lnTo>
                  <a:lnTo>
                    <a:pt x="995" y="226"/>
                  </a:lnTo>
                  <a:lnTo>
                    <a:pt x="982" y="219"/>
                  </a:lnTo>
                  <a:lnTo>
                    <a:pt x="982" y="219"/>
                  </a:lnTo>
                  <a:lnTo>
                    <a:pt x="964" y="209"/>
                  </a:lnTo>
                  <a:lnTo>
                    <a:pt x="951" y="203"/>
                  </a:lnTo>
                  <a:lnTo>
                    <a:pt x="951" y="203"/>
                  </a:lnTo>
                  <a:lnTo>
                    <a:pt x="942" y="198"/>
                  </a:lnTo>
                  <a:lnTo>
                    <a:pt x="932" y="194"/>
                  </a:lnTo>
                  <a:lnTo>
                    <a:pt x="892" y="183"/>
                  </a:lnTo>
                  <a:lnTo>
                    <a:pt x="892" y="183"/>
                  </a:lnTo>
                  <a:lnTo>
                    <a:pt x="862" y="175"/>
                  </a:lnTo>
                  <a:lnTo>
                    <a:pt x="832" y="165"/>
                  </a:lnTo>
                  <a:lnTo>
                    <a:pt x="801" y="155"/>
                  </a:lnTo>
                  <a:lnTo>
                    <a:pt x="771" y="147"/>
                  </a:lnTo>
                  <a:lnTo>
                    <a:pt x="771" y="147"/>
                  </a:lnTo>
                  <a:lnTo>
                    <a:pt x="756" y="145"/>
                  </a:lnTo>
                  <a:lnTo>
                    <a:pt x="743" y="142"/>
                  </a:lnTo>
                  <a:lnTo>
                    <a:pt x="717" y="138"/>
                  </a:lnTo>
                  <a:lnTo>
                    <a:pt x="696" y="136"/>
                  </a:lnTo>
                  <a:lnTo>
                    <a:pt x="683" y="135"/>
                  </a:lnTo>
                  <a:lnTo>
                    <a:pt x="673" y="132"/>
                  </a:lnTo>
                  <a:lnTo>
                    <a:pt x="673" y="132"/>
                  </a:lnTo>
                  <a:lnTo>
                    <a:pt x="649" y="125"/>
                  </a:lnTo>
                  <a:lnTo>
                    <a:pt x="626" y="117"/>
                  </a:lnTo>
                  <a:lnTo>
                    <a:pt x="605" y="109"/>
                  </a:lnTo>
                  <a:lnTo>
                    <a:pt x="586" y="104"/>
                  </a:lnTo>
                  <a:lnTo>
                    <a:pt x="586" y="104"/>
                  </a:lnTo>
                  <a:lnTo>
                    <a:pt x="567" y="98"/>
                  </a:lnTo>
                  <a:lnTo>
                    <a:pt x="541" y="89"/>
                  </a:lnTo>
                  <a:lnTo>
                    <a:pt x="497" y="73"/>
                  </a:lnTo>
                  <a:lnTo>
                    <a:pt x="497" y="73"/>
                  </a:lnTo>
                  <a:lnTo>
                    <a:pt x="490" y="70"/>
                  </a:lnTo>
                  <a:lnTo>
                    <a:pt x="487" y="68"/>
                  </a:lnTo>
                  <a:lnTo>
                    <a:pt x="482" y="64"/>
                  </a:lnTo>
                  <a:lnTo>
                    <a:pt x="477" y="63"/>
                  </a:lnTo>
                  <a:lnTo>
                    <a:pt x="470" y="62"/>
                  </a:lnTo>
                  <a:lnTo>
                    <a:pt x="446" y="61"/>
                  </a:lnTo>
                  <a:lnTo>
                    <a:pt x="446" y="61"/>
                  </a:lnTo>
                  <a:lnTo>
                    <a:pt x="415" y="62"/>
                  </a:lnTo>
                  <a:lnTo>
                    <a:pt x="392" y="63"/>
                  </a:lnTo>
                  <a:lnTo>
                    <a:pt x="375" y="65"/>
                  </a:lnTo>
                  <a:lnTo>
                    <a:pt x="363" y="69"/>
                  </a:lnTo>
                  <a:lnTo>
                    <a:pt x="363" y="69"/>
                  </a:lnTo>
                  <a:lnTo>
                    <a:pt x="352" y="74"/>
                  </a:lnTo>
                  <a:lnTo>
                    <a:pt x="340" y="80"/>
                  </a:lnTo>
                  <a:lnTo>
                    <a:pt x="324" y="89"/>
                  </a:lnTo>
                  <a:lnTo>
                    <a:pt x="324" y="89"/>
                  </a:lnTo>
                  <a:lnTo>
                    <a:pt x="317" y="89"/>
                  </a:lnTo>
                  <a:lnTo>
                    <a:pt x="303" y="87"/>
                  </a:lnTo>
                  <a:lnTo>
                    <a:pt x="285" y="85"/>
                  </a:lnTo>
                  <a:lnTo>
                    <a:pt x="270" y="73"/>
                  </a:lnTo>
                  <a:lnTo>
                    <a:pt x="270" y="73"/>
                  </a:lnTo>
                  <a:lnTo>
                    <a:pt x="270" y="67"/>
                  </a:lnTo>
                  <a:lnTo>
                    <a:pt x="267" y="53"/>
                  </a:lnTo>
                  <a:lnTo>
                    <a:pt x="263" y="38"/>
                  </a:lnTo>
                  <a:lnTo>
                    <a:pt x="261" y="31"/>
                  </a:lnTo>
                  <a:lnTo>
                    <a:pt x="257" y="25"/>
                  </a:lnTo>
                  <a:lnTo>
                    <a:pt x="257" y="25"/>
                  </a:lnTo>
                  <a:lnTo>
                    <a:pt x="251" y="19"/>
                  </a:lnTo>
                  <a:lnTo>
                    <a:pt x="246" y="16"/>
                  </a:lnTo>
                  <a:lnTo>
                    <a:pt x="240" y="13"/>
                  </a:lnTo>
                  <a:lnTo>
                    <a:pt x="231" y="10"/>
                  </a:lnTo>
                  <a:lnTo>
                    <a:pt x="231" y="10"/>
                  </a:lnTo>
                  <a:lnTo>
                    <a:pt x="216" y="7"/>
                  </a:lnTo>
                  <a:lnTo>
                    <a:pt x="203" y="5"/>
                  </a:lnTo>
                  <a:lnTo>
                    <a:pt x="191" y="3"/>
                  </a:lnTo>
                  <a:lnTo>
                    <a:pt x="183" y="2"/>
                  </a:lnTo>
                  <a:lnTo>
                    <a:pt x="18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A6386341-83F5-4CE3-B4B0-0F58536C7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038" y="241300"/>
              <a:ext cx="76200" cy="119063"/>
            </a:xfrm>
            <a:custGeom>
              <a:avLst/>
              <a:gdLst>
                <a:gd name="T0" fmla="*/ 24 w 48"/>
                <a:gd name="T1" fmla="*/ 2 h 75"/>
                <a:gd name="T2" fmla="*/ 24 w 48"/>
                <a:gd name="T3" fmla="*/ 2 h 75"/>
                <a:gd name="T4" fmla="*/ 16 w 48"/>
                <a:gd name="T5" fmla="*/ 10 h 75"/>
                <a:gd name="T6" fmla="*/ 6 w 48"/>
                <a:gd name="T7" fmla="*/ 21 h 75"/>
                <a:gd name="T8" fmla="*/ 2 w 48"/>
                <a:gd name="T9" fmla="*/ 26 h 75"/>
                <a:gd name="T10" fmla="*/ 0 w 48"/>
                <a:gd name="T11" fmla="*/ 32 h 75"/>
                <a:gd name="T12" fmla="*/ 0 w 48"/>
                <a:gd name="T13" fmla="*/ 36 h 75"/>
                <a:gd name="T14" fmla="*/ 1 w 48"/>
                <a:gd name="T15" fmla="*/ 41 h 75"/>
                <a:gd name="T16" fmla="*/ 1 w 48"/>
                <a:gd name="T17" fmla="*/ 41 h 75"/>
                <a:gd name="T18" fmla="*/ 11 w 48"/>
                <a:gd name="T19" fmla="*/ 53 h 75"/>
                <a:gd name="T20" fmla="*/ 18 w 48"/>
                <a:gd name="T21" fmla="*/ 61 h 75"/>
                <a:gd name="T22" fmla="*/ 24 w 48"/>
                <a:gd name="T23" fmla="*/ 68 h 75"/>
                <a:gd name="T24" fmla="*/ 31 w 48"/>
                <a:gd name="T25" fmla="*/ 73 h 75"/>
                <a:gd name="T26" fmla="*/ 37 w 48"/>
                <a:gd name="T27" fmla="*/ 75 h 75"/>
                <a:gd name="T28" fmla="*/ 40 w 48"/>
                <a:gd name="T29" fmla="*/ 75 h 75"/>
                <a:gd name="T30" fmla="*/ 42 w 48"/>
                <a:gd name="T31" fmla="*/ 74 h 75"/>
                <a:gd name="T32" fmla="*/ 43 w 48"/>
                <a:gd name="T33" fmla="*/ 72 h 75"/>
                <a:gd name="T34" fmla="*/ 45 w 48"/>
                <a:gd name="T35" fmla="*/ 69 h 75"/>
                <a:gd name="T36" fmla="*/ 45 w 48"/>
                <a:gd name="T37" fmla="*/ 69 h 75"/>
                <a:gd name="T38" fmla="*/ 47 w 48"/>
                <a:gd name="T39" fmla="*/ 44 h 75"/>
                <a:gd name="T40" fmla="*/ 48 w 48"/>
                <a:gd name="T41" fmla="*/ 29 h 75"/>
                <a:gd name="T42" fmla="*/ 48 w 48"/>
                <a:gd name="T43" fmla="*/ 29 h 75"/>
                <a:gd name="T44" fmla="*/ 48 w 48"/>
                <a:gd name="T45" fmla="*/ 26 h 75"/>
                <a:gd name="T46" fmla="*/ 46 w 48"/>
                <a:gd name="T47" fmla="*/ 21 h 75"/>
                <a:gd name="T48" fmla="*/ 43 w 48"/>
                <a:gd name="T49" fmla="*/ 16 h 75"/>
                <a:gd name="T50" fmla="*/ 41 w 48"/>
                <a:gd name="T51" fmla="*/ 10 h 75"/>
                <a:gd name="T52" fmla="*/ 37 w 48"/>
                <a:gd name="T53" fmla="*/ 5 h 75"/>
                <a:gd name="T54" fmla="*/ 33 w 48"/>
                <a:gd name="T55" fmla="*/ 2 h 75"/>
                <a:gd name="T56" fmla="*/ 29 w 48"/>
                <a:gd name="T57" fmla="*/ 0 h 75"/>
                <a:gd name="T58" fmla="*/ 26 w 48"/>
                <a:gd name="T59" fmla="*/ 1 h 75"/>
                <a:gd name="T60" fmla="*/ 24 w 48"/>
                <a:gd name="T61" fmla="*/ 2 h 75"/>
                <a:gd name="T62" fmla="*/ 24 w 48"/>
                <a:gd name="T63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75">
                  <a:moveTo>
                    <a:pt x="24" y="2"/>
                  </a:moveTo>
                  <a:lnTo>
                    <a:pt x="24" y="2"/>
                  </a:lnTo>
                  <a:lnTo>
                    <a:pt x="16" y="10"/>
                  </a:lnTo>
                  <a:lnTo>
                    <a:pt x="6" y="21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1" y="53"/>
                  </a:lnTo>
                  <a:lnTo>
                    <a:pt x="18" y="61"/>
                  </a:lnTo>
                  <a:lnTo>
                    <a:pt x="24" y="68"/>
                  </a:lnTo>
                  <a:lnTo>
                    <a:pt x="31" y="73"/>
                  </a:lnTo>
                  <a:lnTo>
                    <a:pt x="37" y="75"/>
                  </a:lnTo>
                  <a:lnTo>
                    <a:pt x="40" y="75"/>
                  </a:lnTo>
                  <a:lnTo>
                    <a:pt x="42" y="74"/>
                  </a:lnTo>
                  <a:lnTo>
                    <a:pt x="43" y="72"/>
                  </a:lnTo>
                  <a:lnTo>
                    <a:pt x="45" y="69"/>
                  </a:lnTo>
                  <a:lnTo>
                    <a:pt x="45" y="69"/>
                  </a:lnTo>
                  <a:lnTo>
                    <a:pt x="47" y="44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6"/>
                  </a:lnTo>
                  <a:lnTo>
                    <a:pt x="46" y="21"/>
                  </a:lnTo>
                  <a:lnTo>
                    <a:pt x="43" y="16"/>
                  </a:lnTo>
                  <a:lnTo>
                    <a:pt x="41" y="10"/>
                  </a:lnTo>
                  <a:lnTo>
                    <a:pt x="37" y="5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6" y="1"/>
                  </a:lnTo>
                  <a:lnTo>
                    <a:pt x="24" y="2"/>
                  </a:lnTo>
                  <a:lnTo>
                    <a:pt x="24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72760B62-49C0-4A64-AB89-8C092E780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513" y="244475"/>
              <a:ext cx="41275" cy="42863"/>
            </a:xfrm>
            <a:custGeom>
              <a:avLst/>
              <a:gdLst>
                <a:gd name="T0" fmla="*/ 17 w 26"/>
                <a:gd name="T1" fmla="*/ 0 h 27"/>
                <a:gd name="T2" fmla="*/ 17 w 26"/>
                <a:gd name="T3" fmla="*/ 0 h 27"/>
                <a:gd name="T4" fmla="*/ 10 w 26"/>
                <a:gd name="T5" fmla="*/ 2 h 27"/>
                <a:gd name="T6" fmla="*/ 6 w 26"/>
                <a:gd name="T7" fmla="*/ 5 h 27"/>
                <a:gd name="T8" fmla="*/ 2 w 26"/>
                <a:gd name="T9" fmla="*/ 9 h 27"/>
                <a:gd name="T10" fmla="*/ 0 w 26"/>
                <a:gd name="T11" fmla="*/ 14 h 27"/>
                <a:gd name="T12" fmla="*/ 0 w 26"/>
                <a:gd name="T13" fmla="*/ 19 h 27"/>
                <a:gd name="T14" fmla="*/ 1 w 26"/>
                <a:gd name="T15" fmla="*/ 24 h 27"/>
                <a:gd name="T16" fmla="*/ 3 w 26"/>
                <a:gd name="T17" fmla="*/ 26 h 27"/>
                <a:gd name="T18" fmla="*/ 9 w 26"/>
                <a:gd name="T19" fmla="*/ 27 h 27"/>
                <a:gd name="T20" fmla="*/ 9 w 26"/>
                <a:gd name="T21" fmla="*/ 27 h 27"/>
                <a:gd name="T22" fmla="*/ 14 w 26"/>
                <a:gd name="T23" fmla="*/ 26 h 27"/>
                <a:gd name="T24" fmla="*/ 19 w 26"/>
                <a:gd name="T25" fmla="*/ 24 h 27"/>
                <a:gd name="T26" fmla="*/ 23 w 26"/>
                <a:gd name="T27" fmla="*/ 19 h 27"/>
                <a:gd name="T28" fmla="*/ 25 w 26"/>
                <a:gd name="T29" fmla="*/ 14 h 27"/>
                <a:gd name="T30" fmla="*/ 26 w 26"/>
                <a:gd name="T31" fmla="*/ 8 h 27"/>
                <a:gd name="T32" fmla="*/ 25 w 26"/>
                <a:gd name="T33" fmla="*/ 4 h 27"/>
                <a:gd name="T34" fmla="*/ 21 w 26"/>
                <a:gd name="T35" fmla="*/ 0 h 27"/>
                <a:gd name="T36" fmla="*/ 17 w 26"/>
                <a:gd name="T37" fmla="*/ 0 h 27"/>
                <a:gd name="T38" fmla="*/ 17 w 26"/>
                <a:gd name="T3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27">
                  <a:moveTo>
                    <a:pt x="17" y="0"/>
                  </a:moveTo>
                  <a:lnTo>
                    <a:pt x="17" y="0"/>
                  </a:lnTo>
                  <a:lnTo>
                    <a:pt x="10" y="2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1" y="24"/>
                  </a:lnTo>
                  <a:lnTo>
                    <a:pt x="3" y="26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14" y="26"/>
                  </a:lnTo>
                  <a:lnTo>
                    <a:pt x="19" y="24"/>
                  </a:lnTo>
                  <a:lnTo>
                    <a:pt x="23" y="19"/>
                  </a:lnTo>
                  <a:lnTo>
                    <a:pt x="25" y="14"/>
                  </a:lnTo>
                  <a:lnTo>
                    <a:pt x="26" y="8"/>
                  </a:lnTo>
                  <a:lnTo>
                    <a:pt x="25" y="4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B74A9951-ACB6-463F-A7D4-F47581472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13" y="312738"/>
              <a:ext cx="41275" cy="77788"/>
            </a:xfrm>
            <a:custGeom>
              <a:avLst/>
              <a:gdLst>
                <a:gd name="T0" fmla="*/ 12 w 26"/>
                <a:gd name="T1" fmla="*/ 0 h 49"/>
                <a:gd name="T2" fmla="*/ 12 w 26"/>
                <a:gd name="T3" fmla="*/ 0 h 49"/>
                <a:gd name="T4" fmla="*/ 10 w 26"/>
                <a:gd name="T5" fmla="*/ 2 h 49"/>
                <a:gd name="T6" fmla="*/ 7 w 26"/>
                <a:gd name="T7" fmla="*/ 5 h 49"/>
                <a:gd name="T8" fmla="*/ 4 w 26"/>
                <a:gd name="T9" fmla="*/ 12 h 49"/>
                <a:gd name="T10" fmla="*/ 1 w 26"/>
                <a:gd name="T11" fmla="*/ 21 h 49"/>
                <a:gd name="T12" fmla="*/ 0 w 26"/>
                <a:gd name="T13" fmla="*/ 29 h 49"/>
                <a:gd name="T14" fmla="*/ 0 w 26"/>
                <a:gd name="T15" fmla="*/ 38 h 49"/>
                <a:gd name="T16" fmla="*/ 2 w 26"/>
                <a:gd name="T17" fmla="*/ 45 h 49"/>
                <a:gd name="T18" fmla="*/ 4 w 26"/>
                <a:gd name="T19" fmla="*/ 47 h 49"/>
                <a:gd name="T20" fmla="*/ 6 w 26"/>
                <a:gd name="T21" fmla="*/ 49 h 49"/>
                <a:gd name="T22" fmla="*/ 9 w 26"/>
                <a:gd name="T23" fmla="*/ 49 h 49"/>
                <a:gd name="T24" fmla="*/ 12 w 26"/>
                <a:gd name="T25" fmla="*/ 47 h 49"/>
                <a:gd name="T26" fmla="*/ 12 w 26"/>
                <a:gd name="T27" fmla="*/ 47 h 49"/>
                <a:gd name="T28" fmla="*/ 16 w 26"/>
                <a:gd name="T29" fmla="*/ 45 h 49"/>
                <a:gd name="T30" fmla="*/ 18 w 26"/>
                <a:gd name="T31" fmla="*/ 43 h 49"/>
                <a:gd name="T32" fmla="*/ 23 w 26"/>
                <a:gd name="T33" fmla="*/ 35 h 49"/>
                <a:gd name="T34" fmla="*/ 24 w 26"/>
                <a:gd name="T35" fmla="*/ 27 h 49"/>
                <a:gd name="T36" fmla="*/ 26 w 26"/>
                <a:gd name="T37" fmla="*/ 18 h 49"/>
                <a:gd name="T38" fmla="*/ 24 w 26"/>
                <a:gd name="T39" fmla="*/ 10 h 49"/>
                <a:gd name="T40" fmla="*/ 21 w 26"/>
                <a:gd name="T41" fmla="*/ 4 h 49"/>
                <a:gd name="T42" fmla="*/ 19 w 26"/>
                <a:gd name="T43" fmla="*/ 1 h 49"/>
                <a:gd name="T44" fmla="*/ 17 w 26"/>
                <a:gd name="T45" fmla="*/ 0 h 49"/>
                <a:gd name="T46" fmla="*/ 15 w 26"/>
                <a:gd name="T47" fmla="*/ 0 h 49"/>
                <a:gd name="T48" fmla="*/ 12 w 26"/>
                <a:gd name="T49" fmla="*/ 0 h 49"/>
                <a:gd name="T50" fmla="*/ 12 w 26"/>
                <a:gd name="T5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49">
                  <a:moveTo>
                    <a:pt x="12" y="0"/>
                  </a:moveTo>
                  <a:lnTo>
                    <a:pt x="12" y="0"/>
                  </a:lnTo>
                  <a:lnTo>
                    <a:pt x="10" y="2"/>
                  </a:lnTo>
                  <a:lnTo>
                    <a:pt x="7" y="5"/>
                  </a:lnTo>
                  <a:lnTo>
                    <a:pt x="4" y="12"/>
                  </a:lnTo>
                  <a:lnTo>
                    <a:pt x="1" y="21"/>
                  </a:lnTo>
                  <a:lnTo>
                    <a:pt x="0" y="29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47"/>
                  </a:lnTo>
                  <a:lnTo>
                    <a:pt x="6" y="49"/>
                  </a:lnTo>
                  <a:lnTo>
                    <a:pt x="9" y="49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6" y="45"/>
                  </a:lnTo>
                  <a:lnTo>
                    <a:pt x="18" y="43"/>
                  </a:lnTo>
                  <a:lnTo>
                    <a:pt x="23" y="35"/>
                  </a:lnTo>
                  <a:lnTo>
                    <a:pt x="24" y="27"/>
                  </a:lnTo>
                  <a:lnTo>
                    <a:pt x="26" y="18"/>
                  </a:lnTo>
                  <a:lnTo>
                    <a:pt x="24" y="10"/>
                  </a:lnTo>
                  <a:lnTo>
                    <a:pt x="21" y="4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7954BA5-E030-48BB-88ED-C3428ED0C4C9}"/>
              </a:ext>
            </a:extLst>
          </p:cNvPr>
          <p:cNvGrpSpPr/>
          <p:nvPr/>
        </p:nvGrpSpPr>
        <p:grpSpPr>
          <a:xfrm>
            <a:off x="6866803" y="3822819"/>
            <a:ext cx="1594809" cy="2515523"/>
            <a:chOff x="4845051" y="33338"/>
            <a:chExt cx="1847850" cy="2914650"/>
          </a:xfrm>
        </p:grpSpPr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E9292F4B-4914-4518-BF16-EBF11C3EB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5051" y="33338"/>
              <a:ext cx="1847850" cy="2914650"/>
            </a:xfrm>
            <a:custGeom>
              <a:avLst/>
              <a:gdLst>
                <a:gd name="T0" fmla="*/ 415 w 1164"/>
                <a:gd name="T1" fmla="*/ 210 h 1836"/>
                <a:gd name="T2" fmla="*/ 414 w 1164"/>
                <a:gd name="T3" fmla="*/ 238 h 1836"/>
                <a:gd name="T4" fmla="*/ 453 w 1164"/>
                <a:gd name="T5" fmla="*/ 281 h 1836"/>
                <a:gd name="T6" fmla="*/ 466 w 1164"/>
                <a:gd name="T7" fmla="*/ 307 h 1836"/>
                <a:gd name="T8" fmla="*/ 469 w 1164"/>
                <a:gd name="T9" fmla="*/ 329 h 1836"/>
                <a:gd name="T10" fmla="*/ 459 w 1164"/>
                <a:gd name="T11" fmla="*/ 371 h 1836"/>
                <a:gd name="T12" fmla="*/ 193 w 1164"/>
                <a:gd name="T13" fmla="*/ 305 h 1836"/>
                <a:gd name="T14" fmla="*/ 90 w 1164"/>
                <a:gd name="T15" fmla="*/ 307 h 1836"/>
                <a:gd name="T16" fmla="*/ 172 w 1164"/>
                <a:gd name="T17" fmla="*/ 328 h 1836"/>
                <a:gd name="T18" fmla="*/ 123 w 1164"/>
                <a:gd name="T19" fmla="*/ 341 h 1836"/>
                <a:gd name="T20" fmla="*/ 157 w 1164"/>
                <a:gd name="T21" fmla="*/ 355 h 1836"/>
                <a:gd name="T22" fmla="*/ 152 w 1164"/>
                <a:gd name="T23" fmla="*/ 379 h 1836"/>
                <a:gd name="T24" fmla="*/ 202 w 1164"/>
                <a:gd name="T25" fmla="*/ 375 h 1836"/>
                <a:gd name="T26" fmla="*/ 296 w 1164"/>
                <a:gd name="T27" fmla="*/ 395 h 1836"/>
                <a:gd name="T28" fmla="*/ 189 w 1164"/>
                <a:gd name="T29" fmla="*/ 398 h 1836"/>
                <a:gd name="T30" fmla="*/ 86 w 1164"/>
                <a:gd name="T31" fmla="*/ 400 h 1836"/>
                <a:gd name="T32" fmla="*/ 12 w 1164"/>
                <a:gd name="T33" fmla="*/ 409 h 1836"/>
                <a:gd name="T34" fmla="*/ 81 w 1164"/>
                <a:gd name="T35" fmla="*/ 415 h 1836"/>
                <a:gd name="T36" fmla="*/ 1 w 1164"/>
                <a:gd name="T37" fmla="*/ 431 h 1836"/>
                <a:gd name="T38" fmla="*/ 68 w 1164"/>
                <a:gd name="T39" fmla="*/ 479 h 1836"/>
                <a:gd name="T40" fmla="*/ 83 w 1164"/>
                <a:gd name="T41" fmla="*/ 491 h 1836"/>
                <a:gd name="T42" fmla="*/ 146 w 1164"/>
                <a:gd name="T43" fmla="*/ 464 h 1836"/>
                <a:gd name="T44" fmla="*/ 143 w 1164"/>
                <a:gd name="T45" fmla="*/ 485 h 1836"/>
                <a:gd name="T46" fmla="*/ 189 w 1164"/>
                <a:gd name="T47" fmla="*/ 490 h 1836"/>
                <a:gd name="T48" fmla="*/ 310 w 1164"/>
                <a:gd name="T49" fmla="*/ 532 h 1836"/>
                <a:gd name="T50" fmla="*/ 399 w 1164"/>
                <a:gd name="T51" fmla="*/ 540 h 1836"/>
                <a:gd name="T52" fmla="*/ 623 w 1164"/>
                <a:gd name="T53" fmla="*/ 484 h 1836"/>
                <a:gd name="T54" fmla="*/ 649 w 1164"/>
                <a:gd name="T55" fmla="*/ 529 h 1836"/>
                <a:gd name="T56" fmla="*/ 704 w 1164"/>
                <a:gd name="T57" fmla="*/ 586 h 1836"/>
                <a:gd name="T58" fmla="*/ 768 w 1164"/>
                <a:gd name="T59" fmla="*/ 665 h 1836"/>
                <a:gd name="T60" fmla="*/ 765 w 1164"/>
                <a:gd name="T61" fmla="*/ 688 h 1836"/>
                <a:gd name="T62" fmla="*/ 851 w 1164"/>
                <a:gd name="T63" fmla="*/ 756 h 1836"/>
                <a:gd name="T64" fmla="*/ 849 w 1164"/>
                <a:gd name="T65" fmla="*/ 913 h 1836"/>
                <a:gd name="T66" fmla="*/ 840 w 1164"/>
                <a:gd name="T67" fmla="*/ 1147 h 1836"/>
                <a:gd name="T68" fmla="*/ 862 w 1164"/>
                <a:gd name="T69" fmla="*/ 1269 h 1836"/>
                <a:gd name="T70" fmla="*/ 838 w 1164"/>
                <a:gd name="T71" fmla="*/ 1523 h 1836"/>
                <a:gd name="T72" fmla="*/ 732 w 1164"/>
                <a:gd name="T73" fmla="*/ 1608 h 1836"/>
                <a:gd name="T74" fmla="*/ 686 w 1164"/>
                <a:gd name="T75" fmla="*/ 1630 h 1836"/>
                <a:gd name="T76" fmla="*/ 767 w 1164"/>
                <a:gd name="T77" fmla="*/ 1763 h 1836"/>
                <a:gd name="T78" fmla="*/ 697 w 1164"/>
                <a:gd name="T79" fmla="*/ 1826 h 1836"/>
                <a:gd name="T80" fmla="*/ 818 w 1164"/>
                <a:gd name="T81" fmla="*/ 1826 h 1836"/>
                <a:gd name="T82" fmla="*/ 1034 w 1164"/>
                <a:gd name="T83" fmla="*/ 1796 h 1836"/>
                <a:gd name="T84" fmla="*/ 1056 w 1164"/>
                <a:gd name="T85" fmla="*/ 1765 h 1836"/>
                <a:gd name="T86" fmla="*/ 1074 w 1164"/>
                <a:gd name="T87" fmla="*/ 1714 h 1836"/>
                <a:gd name="T88" fmla="*/ 1066 w 1164"/>
                <a:gd name="T89" fmla="*/ 1693 h 1836"/>
                <a:gd name="T90" fmla="*/ 1085 w 1164"/>
                <a:gd name="T91" fmla="*/ 1715 h 1836"/>
                <a:gd name="T92" fmla="*/ 1073 w 1164"/>
                <a:gd name="T93" fmla="*/ 1582 h 1836"/>
                <a:gd name="T94" fmla="*/ 1060 w 1164"/>
                <a:gd name="T95" fmla="*/ 1515 h 1836"/>
                <a:gd name="T96" fmla="*/ 1065 w 1164"/>
                <a:gd name="T97" fmla="*/ 1318 h 1836"/>
                <a:gd name="T98" fmla="*/ 1138 w 1164"/>
                <a:gd name="T99" fmla="*/ 954 h 1836"/>
                <a:gd name="T100" fmla="*/ 1140 w 1164"/>
                <a:gd name="T101" fmla="*/ 717 h 1836"/>
                <a:gd name="T102" fmla="*/ 1118 w 1164"/>
                <a:gd name="T103" fmla="*/ 585 h 1836"/>
                <a:gd name="T104" fmla="*/ 1051 w 1164"/>
                <a:gd name="T105" fmla="*/ 465 h 1836"/>
                <a:gd name="T106" fmla="*/ 952 w 1164"/>
                <a:gd name="T107" fmla="*/ 327 h 1836"/>
                <a:gd name="T108" fmla="*/ 823 w 1164"/>
                <a:gd name="T109" fmla="*/ 237 h 1836"/>
                <a:gd name="T110" fmla="*/ 668 w 1164"/>
                <a:gd name="T111" fmla="*/ 102 h 1836"/>
                <a:gd name="T112" fmla="*/ 605 w 1164"/>
                <a:gd name="T113" fmla="*/ 17 h 1836"/>
                <a:gd name="T114" fmla="*/ 483 w 1164"/>
                <a:gd name="T115" fmla="*/ 6 h 1836"/>
                <a:gd name="T116" fmla="*/ 408 w 1164"/>
                <a:gd name="T117" fmla="*/ 99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836">
                  <a:moveTo>
                    <a:pt x="408" y="99"/>
                  </a:moveTo>
                  <a:lnTo>
                    <a:pt x="408" y="99"/>
                  </a:lnTo>
                  <a:lnTo>
                    <a:pt x="402" y="135"/>
                  </a:lnTo>
                  <a:lnTo>
                    <a:pt x="399" y="160"/>
                  </a:lnTo>
                  <a:lnTo>
                    <a:pt x="399" y="169"/>
                  </a:lnTo>
                  <a:lnTo>
                    <a:pt x="399" y="174"/>
                  </a:lnTo>
                  <a:lnTo>
                    <a:pt x="399" y="174"/>
                  </a:lnTo>
                  <a:lnTo>
                    <a:pt x="409" y="194"/>
                  </a:lnTo>
                  <a:lnTo>
                    <a:pt x="415" y="210"/>
                  </a:lnTo>
                  <a:lnTo>
                    <a:pt x="415" y="210"/>
                  </a:lnTo>
                  <a:lnTo>
                    <a:pt x="413" y="212"/>
                  </a:lnTo>
                  <a:lnTo>
                    <a:pt x="409" y="219"/>
                  </a:lnTo>
                  <a:lnTo>
                    <a:pt x="407" y="222"/>
                  </a:lnTo>
                  <a:lnTo>
                    <a:pt x="405" y="227"/>
                  </a:lnTo>
                  <a:lnTo>
                    <a:pt x="405" y="231"/>
                  </a:lnTo>
                  <a:lnTo>
                    <a:pt x="408" y="233"/>
                  </a:lnTo>
                  <a:lnTo>
                    <a:pt x="408" y="233"/>
                  </a:lnTo>
                  <a:lnTo>
                    <a:pt x="414" y="238"/>
                  </a:lnTo>
                  <a:lnTo>
                    <a:pt x="420" y="242"/>
                  </a:lnTo>
                  <a:lnTo>
                    <a:pt x="427" y="245"/>
                  </a:lnTo>
                  <a:lnTo>
                    <a:pt x="431" y="272"/>
                  </a:lnTo>
                  <a:lnTo>
                    <a:pt x="431" y="272"/>
                  </a:lnTo>
                  <a:lnTo>
                    <a:pt x="435" y="272"/>
                  </a:lnTo>
                  <a:lnTo>
                    <a:pt x="443" y="274"/>
                  </a:lnTo>
                  <a:lnTo>
                    <a:pt x="447" y="276"/>
                  </a:lnTo>
                  <a:lnTo>
                    <a:pt x="450" y="278"/>
                  </a:lnTo>
                  <a:lnTo>
                    <a:pt x="453" y="281"/>
                  </a:lnTo>
                  <a:lnTo>
                    <a:pt x="455" y="284"/>
                  </a:lnTo>
                  <a:lnTo>
                    <a:pt x="455" y="284"/>
                  </a:lnTo>
                  <a:lnTo>
                    <a:pt x="455" y="288"/>
                  </a:lnTo>
                  <a:lnTo>
                    <a:pt x="458" y="291"/>
                  </a:lnTo>
                  <a:lnTo>
                    <a:pt x="461" y="298"/>
                  </a:lnTo>
                  <a:lnTo>
                    <a:pt x="465" y="304"/>
                  </a:lnTo>
                  <a:lnTo>
                    <a:pt x="466" y="306"/>
                  </a:lnTo>
                  <a:lnTo>
                    <a:pt x="466" y="307"/>
                  </a:lnTo>
                  <a:lnTo>
                    <a:pt x="466" y="307"/>
                  </a:lnTo>
                  <a:lnTo>
                    <a:pt x="464" y="311"/>
                  </a:lnTo>
                  <a:lnTo>
                    <a:pt x="460" y="315"/>
                  </a:lnTo>
                  <a:lnTo>
                    <a:pt x="458" y="318"/>
                  </a:lnTo>
                  <a:lnTo>
                    <a:pt x="458" y="321"/>
                  </a:lnTo>
                  <a:lnTo>
                    <a:pt x="459" y="323"/>
                  </a:lnTo>
                  <a:lnTo>
                    <a:pt x="459" y="323"/>
                  </a:lnTo>
                  <a:lnTo>
                    <a:pt x="461" y="327"/>
                  </a:lnTo>
                  <a:lnTo>
                    <a:pt x="465" y="328"/>
                  </a:lnTo>
                  <a:lnTo>
                    <a:pt x="469" y="329"/>
                  </a:lnTo>
                  <a:lnTo>
                    <a:pt x="475" y="332"/>
                  </a:lnTo>
                  <a:lnTo>
                    <a:pt x="475" y="332"/>
                  </a:lnTo>
                  <a:lnTo>
                    <a:pt x="510" y="347"/>
                  </a:lnTo>
                  <a:lnTo>
                    <a:pt x="510" y="347"/>
                  </a:lnTo>
                  <a:lnTo>
                    <a:pt x="486" y="360"/>
                  </a:lnTo>
                  <a:lnTo>
                    <a:pt x="469" y="367"/>
                  </a:lnTo>
                  <a:lnTo>
                    <a:pt x="463" y="369"/>
                  </a:lnTo>
                  <a:lnTo>
                    <a:pt x="459" y="371"/>
                  </a:lnTo>
                  <a:lnTo>
                    <a:pt x="459" y="371"/>
                  </a:lnTo>
                  <a:lnTo>
                    <a:pt x="322" y="340"/>
                  </a:lnTo>
                  <a:lnTo>
                    <a:pt x="322" y="340"/>
                  </a:lnTo>
                  <a:lnTo>
                    <a:pt x="301" y="335"/>
                  </a:lnTo>
                  <a:lnTo>
                    <a:pt x="285" y="329"/>
                  </a:lnTo>
                  <a:lnTo>
                    <a:pt x="271" y="323"/>
                  </a:lnTo>
                  <a:lnTo>
                    <a:pt x="271" y="323"/>
                  </a:lnTo>
                  <a:lnTo>
                    <a:pt x="208" y="307"/>
                  </a:lnTo>
                  <a:lnTo>
                    <a:pt x="208" y="307"/>
                  </a:lnTo>
                  <a:lnTo>
                    <a:pt x="193" y="305"/>
                  </a:lnTo>
                  <a:lnTo>
                    <a:pt x="175" y="304"/>
                  </a:lnTo>
                  <a:lnTo>
                    <a:pt x="155" y="302"/>
                  </a:lnTo>
                  <a:lnTo>
                    <a:pt x="136" y="302"/>
                  </a:lnTo>
                  <a:lnTo>
                    <a:pt x="118" y="302"/>
                  </a:lnTo>
                  <a:lnTo>
                    <a:pt x="102" y="304"/>
                  </a:lnTo>
                  <a:lnTo>
                    <a:pt x="93" y="305"/>
                  </a:lnTo>
                  <a:lnTo>
                    <a:pt x="91" y="306"/>
                  </a:lnTo>
                  <a:lnTo>
                    <a:pt x="90" y="307"/>
                  </a:lnTo>
                  <a:lnTo>
                    <a:pt x="90" y="307"/>
                  </a:lnTo>
                  <a:lnTo>
                    <a:pt x="95" y="310"/>
                  </a:lnTo>
                  <a:lnTo>
                    <a:pt x="102" y="313"/>
                  </a:lnTo>
                  <a:lnTo>
                    <a:pt x="125" y="318"/>
                  </a:lnTo>
                  <a:lnTo>
                    <a:pt x="157" y="323"/>
                  </a:lnTo>
                  <a:lnTo>
                    <a:pt x="157" y="323"/>
                  </a:lnTo>
                  <a:lnTo>
                    <a:pt x="161" y="324"/>
                  </a:lnTo>
                  <a:lnTo>
                    <a:pt x="170" y="327"/>
                  </a:lnTo>
                  <a:lnTo>
                    <a:pt x="172" y="328"/>
                  </a:lnTo>
                  <a:lnTo>
                    <a:pt x="172" y="328"/>
                  </a:lnTo>
                  <a:lnTo>
                    <a:pt x="172" y="329"/>
                  </a:lnTo>
                  <a:lnTo>
                    <a:pt x="169" y="330"/>
                  </a:lnTo>
                  <a:lnTo>
                    <a:pt x="161" y="332"/>
                  </a:lnTo>
                  <a:lnTo>
                    <a:pt x="161" y="332"/>
                  </a:lnTo>
                  <a:lnTo>
                    <a:pt x="142" y="334"/>
                  </a:lnTo>
                  <a:lnTo>
                    <a:pt x="127" y="336"/>
                  </a:lnTo>
                  <a:lnTo>
                    <a:pt x="124" y="338"/>
                  </a:lnTo>
                  <a:lnTo>
                    <a:pt x="121" y="340"/>
                  </a:lnTo>
                  <a:lnTo>
                    <a:pt x="123" y="341"/>
                  </a:lnTo>
                  <a:lnTo>
                    <a:pt x="126" y="343"/>
                  </a:lnTo>
                  <a:lnTo>
                    <a:pt x="126" y="343"/>
                  </a:lnTo>
                  <a:lnTo>
                    <a:pt x="138" y="345"/>
                  </a:lnTo>
                  <a:lnTo>
                    <a:pt x="152" y="346"/>
                  </a:lnTo>
                  <a:lnTo>
                    <a:pt x="169" y="347"/>
                  </a:lnTo>
                  <a:lnTo>
                    <a:pt x="169" y="347"/>
                  </a:lnTo>
                  <a:lnTo>
                    <a:pt x="164" y="349"/>
                  </a:lnTo>
                  <a:lnTo>
                    <a:pt x="159" y="351"/>
                  </a:lnTo>
                  <a:lnTo>
                    <a:pt x="157" y="355"/>
                  </a:lnTo>
                  <a:lnTo>
                    <a:pt x="157" y="355"/>
                  </a:lnTo>
                  <a:lnTo>
                    <a:pt x="154" y="360"/>
                  </a:lnTo>
                  <a:lnTo>
                    <a:pt x="149" y="367"/>
                  </a:lnTo>
                  <a:lnTo>
                    <a:pt x="146" y="373"/>
                  </a:lnTo>
                  <a:lnTo>
                    <a:pt x="144" y="375"/>
                  </a:lnTo>
                  <a:lnTo>
                    <a:pt x="146" y="378"/>
                  </a:lnTo>
                  <a:lnTo>
                    <a:pt x="146" y="378"/>
                  </a:lnTo>
                  <a:lnTo>
                    <a:pt x="148" y="379"/>
                  </a:lnTo>
                  <a:lnTo>
                    <a:pt x="152" y="379"/>
                  </a:lnTo>
                  <a:lnTo>
                    <a:pt x="160" y="377"/>
                  </a:lnTo>
                  <a:lnTo>
                    <a:pt x="172" y="371"/>
                  </a:lnTo>
                  <a:lnTo>
                    <a:pt x="172" y="371"/>
                  </a:lnTo>
                  <a:lnTo>
                    <a:pt x="172" y="371"/>
                  </a:lnTo>
                  <a:lnTo>
                    <a:pt x="171" y="372"/>
                  </a:lnTo>
                  <a:lnTo>
                    <a:pt x="174" y="373"/>
                  </a:lnTo>
                  <a:lnTo>
                    <a:pt x="181" y="374"/>
                  </a:lnTo>
                  <a:lnTo>
                    <a:pt x="181" y="374"/>
                  </a:lnTo>
                  <a:lnTo>
                    <a:pt x="202" y="375"/>
                  </a:lnTo>
                  <a:lnTo>
                    <a:pt x="212" y="374"/>
                  </a:lnTo>
                  <a:lnTo>
                    <a:pt x="212" y="374"/>
                  </a:lnTo>
                  <a:lnTo>
                    <a:pt x="226" y="377"/>
                  </a:lnTo>
                  <a:lnTo>
                    <a:pt x="256" y="381"/>
                  </a:lnTo>
                  <a:lnTo>
                    <a:pt x="273" y="385"/>
                  </a:lnTo>
                  <a:lnTo>
                    <a:pt x="287" y="389"/>
                  </a:lnTo>
                  <a:lnTo>
                    <a:pt x="295" y="392"/>
                  </a:lnTo>
                  <a:lnTo>
                    <a:pt x="297" y="394"/>
                  </a:lnTo>
                  <a:lnTo>
                    <a:pt x="296" y="395"/>
                  </a:lnTo>
                  <a:lnTo>
                    <a:pt x="296" y="395"/>
                  </a:lnTo>
                  <a:lnTo>
                    <a:pt x="295" y="396"/>
                  </a:lnTo>
                  <a:lnTo>
                    <a:pt x="290" y="397"/>
                  </a:lnTo>
                  <a:lnTo>
                    <a:pt x="278" y="398"/>
                  </a:lnTo>
                  <a:lnTo>
                    <a:pt x="242" y="397"/>
                  </a:lnTo>
                  <a:lnTo>
                    <a:pt x="208" y="395"/>
                  </a:lnTo>
                  <a:lnTo>
                    <a:pt x="192" y="394"/>
                  </a:lnTo>
                  <a:lnTo>
                    <a:pt x="192" y="394"/>
                  </a:lnTo>
                  <a:lnTo>
                    <a:pt x="189" y="398"/>
                  </a:lnTo>
                  <a:lnTo>
                    <a:pt x="186" y="401"/>
                  </a:lnTo>
                  <a:lnTo>
                    <a:pt x="181" y="402"/>
                  </a:lnTo>
                  <a:lnTo>
                    <a:pt x="181" y="402"/>
                  </a:lnTo>
                  <a:lnTo>
                    <a:pt x="154" y="403"/>
                  </a:lnTo>
                  <a:lnTo>
                    <a:pt x="135" y="403"/>
                  </a:lnTo>
                  <a:lnTo>
                    <a:pt x="114" y="402"/>
                  </a:lnTo>
                  <a:lnTo>
                    <a:pt x="114" y="402"/>
                  </a:lnTo>
                  <a:lnTo>
                    <a:pt x="102" y="401"/>
                  </a:lnTo>
                  <a:lnTo>
                    <a:pt x="86" y="400"/>
                  </a:lnTo>
                  <a:lnTo>
                    <a:pt x="52" y="401"/>
                  </a:lnTo>
                  <a:lnTo>
                    <a:pt x="12" y="402"/>
                  </a:lnTo>
                  <a:lnTo>
                    <a:pt x="12" y="402"/>
                  </a:lnTo>
                  <a:lnTo>
                    <a:pt x="10" y="402"/>
                  </a:lnTo>
                  <a:lnTo>
                    <a:pt x="5" y="405"/>
                  </a:lnTo>
                  <a:lnTo>
                    <a:pt x="4" y="406"/>
                  </a:lnTo>
                  <a:lnTo>
                    <a:pt x="4" y="407"/>
                  </a:lnTo>
                  <a:lnTo>
                    <a:pt x="6" y="408"/>
                  </a:lnTo>
                  <a:lnTo>
                    <a:pt x="12" y="409"/>
                  </a:lnTo>
                  <a:lnTo>
                    <a:pt x="12" y="409"/>
                  </a:lnTo>
                  <a:lnTo>
                    <a:pt x="33" y="411"/>
                  </a:lnTo>
                  <a:lnTo>
                    <a:pt x="60" y="411"/>
                  </a:lnTo>
                  <a:lnTo>
                    <a:pt x="81" y="411"/>
                  </a:lnTo>
                  <a:lnTo>
                    <a:pt x="86" y="412"/>
                  </a:lnTo>
                  <a:lnTo>
                    <a:pt x="87" y="413"/>
                  </a:lnTo>
                  <a:lnTo>
                    <a:pt x="86" y="413"/>
                  </a:lnTo>
                  <a:lnTo>
                    <a:pt x="86" y="413"/>
                  </a:lnTo>
                  <a:lnTo>
                    <a:pt x="81" y="415"/>
                  </a:lnTo>
                  <a:lnTo>
                    <a:pt x="74" y="417"/>
                  </a:lnTo>
                  <a:lnTo>
                    <a:pt x="56" y="419"/>
                  </a:lnTo>
                  <a:lnTo>
                    <a:pt x="24" y="422"/>
                  </a:lnTo>
                  <a:lnTo>
                    <a:pt x="24" y="422"/>
                  </a:lnTo>
                  <a:lnTo>
                    <a:pt x="13" y="423"/>
                  </a:lnTo>
                  <a:lnTo>
                    <a:pt x="5" y="426"/>
                  </a:lnTo>
                  <a:lnTo>
                    <a:pt x="1" y="428"/>
                  </a:lnTo>
                  <a:lnTo>
                    <a:pt x="0" y="430"/>
                  </a:lnTo>
                  <a:lnTo>
                    <a:pt x="1" y="431"/>
                  </a:lnTo>
                  <a:lnTo>
                    <a:pt x="4" y="434"/>
                  </a:lnTo>
                  <a:lnTo>
                    <a:pt x="4" y="434"/>
                  </a:lnTo>
                  <a:lnTo>
                    <a:pt x="19" y="436"/>
                  </a:lnTo>
                  <a:lnTo>
                    <a:pt x="39" y="439"/>
                  </a:lnTo>
                  <a:lnTo>
                    <a:pt x="63" y="441"/>
                  </a:lnTo>
                  <a:lnTo>
                    <a:pt x="63" y="441"/>
                  </a:lnTo>
                  <a:lnTo>
                    <a:pt x="64" y="457"/>
                  </a:lnTo>
                  <a:lnTo>
                    <a:pt x="67" y="471"/>
                  </a:lnTo>
                  <a:lnTo>
                    <a:pt x="68" y="479"/>
                  </a:lnTo>
                  <a:lnTo>
                    <a:pt x="70" y="485"/>
                  </a:lnTo>
                  <a:lnTo>
                    <a:pt x="70" y="485"/>
                  </a:lnTo>
                  <a:lnTo>
                    <a:pt x="74" y="493"/>
                  </a:lnTo>
                  <a:lnTo>
                    <a:pt x="75" y="498"/>
                  </a:lnTo>
                  <a:lnTo>
                    <a:pt x="76" y="501"/>
                  </a:lnTo>
                  <a:lnTo>
                    <a:pt x="79" y="499"/>
                  </a:lnTo>
                  <a:lnTo>
                    <a:pt x="79" y="499"/>
                  </a:lnTo>
                  <a:lnTo>
                    <a:pt x="80" y="497"/>
                  </a:lnTo>
                  <a:lnTo>
                    <a:pt x="83" y="491"/>
                  </a:lnTo>
                  <a:lnTo>
                    <a:pt x="85" y="474"/>
                  </a:lnTo>
                  <a:lnTo>
                    <a:pt x="86" y="448"/>
                  </a:lnTo>
                  <a:lnTo>
                    <a:pt x="114" y="457"/>
                  </a:lnTo>
                  <a:lnTo>
                    <a:pt x="114" y="457"/>
                  </a:lnTo>
                  <a:lnTo>
                    <a:pt x="117" y="457"/>
                  </a:lnTo>
                  <a:lnTo>
                    <a:pt x="130" y="460"/>
                  </a:lnTo>
                  <a:lnTo>
                    <a:pt x="130" y="460"/>
                  </a:lnTo>
                  <a:lnTo>
                    <a:pt x="142" y="464"/>
                  </a:lnTo>
                  <a:lnTo>
                    <a:pt x="146" y="464"/>
                  </a:lnTo>
                  <a:lnTo>
                    <a:pt x="146" y="464"/>
                  </a:lnTo>
                  <a:lnTo>
                    <a:pt x="142" y="467"/>
                  </a:lnTo>
                  <a:lnTo>
                    <a:pt x="136" y="473"/>
                  </a:lnTo>
                  <a:lnTo>
                    <a:pt x="135" y="476"/>
                  </a:lnTo>
                  <a:lnTo>
                    <a:pt x="134" y="480"/>
                  </a:lnTo>
                  <a:lnTo>
                    <a:pt x="134" y="482"/>
                  </a:lnTo>
                  <a:lnTo>
                    <a:pt x="137" y="485"/>
                  </a:lnTo>
                  <a:lnTo>
                    <a:pt x="137" y="485"/>
                  </a:lnTo>
                  <a:lnTo>
                    <a:pt x="143" y="485"/>
                  </a:lnTo>
                  <a:lnTo>
                    <a:pt x="148" y="484"/>
                  </a:lnTo>
                  <a:lnTo>
                    <a:pt x="154" y="481"/>
                  </a:lnTo>
                  <a:lnTo>
                    <a:pt x="160" y="478"/>
                  </a:lnTo>
                  <a:lnTo>
                    <a:pt x="169" y="471"/>
                  </a:lnTo>
                  <a:lnTo>
                    <a:pt x="172" y="469"/>
                  </a:lnTo>
                  <a:lnTo>
                    <a:pt x="172" y="469"/>
                  </a:lnTo>
                  <a:lnTo>
                    <a:pt x="175" y="473"/>
                  </a:lnTo>
                  <a:lnTo>
                    <a:pt x="183" y="482"/>
                  </a:lnTo>
                  <a:lnTo>
                    <a:pt x="189" y="490"/>
                  </a:lnTo>
                  <a:lnTo>
                    <a:pt x="198" y="497"/>
                  </a:lnTo>
                  <a:lnTo>
                    <a:pt x="208" y="504"/>
                  </a:lnTo>
                  <a:lnTo>
                    <a:pt x="220" y="512"/>
                  </a:lnTo>
                  <a:lnTo>
                    <a:pt x="220" y="512"/>
                  </a:lnTo>
                  <a:lnTo>
                    <a:pt x="233" y="519"/>
                  </a:lnTo>
                  <a:lnTo>
                    <a:pt x="249" y="524"/>
                  </a:lnTo>
                  <a:lnTo>
                    <a:pt x="263" y="527"/>
                  </a:lnTo>
                  <a:lnTo>
                    <a:pt x="280" y="530"/>
                  </a:lnTo>
                  <a:lnTo>
                    <a:pt x="310" y="532"/>
                  </a:lnTo>
                  <a:lnTo>
                    <a:pt x="334" y="536"/>
                  </a:lnTo>
                  <a:lnTo>
                    <a:pt x="334" y="536"/>
                  </a:lnTo>
                  <a:lnTo>
                    <a:pt x="341" y="537"/>
                  </a:lnTo>
                  <a:lnTo>
                    <a:pt x="347" y="540"/>
                  </a:lnTo>
                  <a:lnTo>
                    <a:pt x="357" y="543"/>
                  </a:lnTo>
                  <a:lnTo>
                    <a:pt x="363" y="544"/>
                  </a:lnTo>
                  <a:lnTo>
                    <a:pt x="371" y="544"/>
                  </a:lnTo>
                  <a:lnTo>
                    <a:pt x="384" y="543"/>
                  </a:lnTo>
                  <a:lnTo>
                    <a:pt x="399" y="540"/>
                  </a:lnTo>
                  <a:lnTo>
                    <a:pt x="399" y="540"/>
                  </a:lnTo>
                  <a:lnTo>
                    <a:pt x="488" y="519"/>
                  </a:lnTo>
                  <a:lnTo>
                    <a:pt x="531" y="510"/>
                  </a:lnTo>
                  <a:lnTo>
                    <a:pt x="565" y="504"/>
                  </a:lnTo>
                  <a:lnTo>
                    <a:pt x="565" y="504"/>
                  </a:lnTo>
                  <a:lnTo>
                    <a:pt x="578" y="501"/>
                  </a:lnTo>
                  <a:lnTo>
                    <a:pt x="590" y="497"/>
                  </a:lnTo>
                  <a:lnTo>
                    <a:pt x="613" y="487"/>
                  </a:lnTo>
                  <a:lnTo>
                    <a:pt x="623" y="484"/>
                  </a:lnTo>
                  <a:lnTo>
                    <a:pt x="631" y="482"/>
                  </a:lnTo>
                  <a:lnTo>
                    <a:pt x="635" y="482"/>
                  </a:lnTo>
                  <a:lnTo>
                    <a:pt x="637" y="484"/>
                  </a:lnTo>
                  <a:lnTo>
                    <a:pt x="641" y="485"/>
                  </a:lnTo>
                  <a:lnTo>
                    <a:pt x="642" y="488"/>
                  </a:lnTo>
                  <a:lnTo>
                    <a:pt x="642" y="488"/>
                  </a:lnTo>
                  <a:lnTo>
                    <a:pt x="646" y="496"/>
                  </a:lnTo>
                  <a:lnTo>
                    <a:pt x="648" y="507"/>
                  </a:lnTo>
                  <a:lnTo>
                    <a:pt x="649" y="529"/>
                  </a:lnTo>
                  <a:lnTo>
                    <a:pt x="651" y="540"/>
                  </a:lnTo>
                  <a:lnTo>
                    <a:pt x="652" y="549"/>
                  </a:lnTo>
                  <a:lnTo>
                    <a:pt x="654" y="558"/>
                  </a:lnTo>
                  <a:lnTo>
                    <a:pt x="657" y="560"/>
                  </a:lnTo>
                  <a:lnTo>
                    <a:pt x="658" y="563"/>
                  </a:lnTo>
                  <a:lnTo>
                    <a:pt x="658" y="563"/>
                  </a:lnTo>
                  <a:lnTo>
                    <a:pt x="665" y="567"/>
                  </a:lnTo>
                  <a:lnTo>
                    <a:pt x="676" y="572"/>
                  </a:lnTo>
                  <a:lnTo>
                    <a:pt x="704" y="586"/>
                  </a:lnTo>
                  <a:lnTo>
                    <a:pt x="728" y="598"/>
                  </a:lnTo>
                  <a:lnTo>
                    <a:pt x="737" y="603"/>
                  </a:lnTo>
                  <a:lnTo>
                    <a:pt x="741" y="606"/>
                  </a:lnTo>
                  <a:lnTo>
                    <a:pt x="741" y="606"/>
                  </a:lnTo>
                  <a:lnTo>
                    <a:pt x="745" y="617"/>
                  </a:lnTo>
                  <a:lnTo>
                    <a:pt x="755" y="634"/>
                  </a:lnTo>
                  <a:lnTo>
                    <a:pt x="764" y="651"/>
                  </a:lnTo>
                  <a:lnTo>
                    <a:pt x="767" y="660"/>
                  </a:lnTo>
                  <a:lnTo>
                    <a:pt x="768" y="665"/>
                  </a:lnTo>
                  <a:lnTo>
                    <a:pt x="768" y="665"/>
                  </a:lnTo>
                  <a:lnTo>
                    <a:pt x="767" y="668"/>
                  </a:lnTo>
                  <a:lnTo>
                    <a:pt x="766" y="671"/>
                  </a:lnTo>
                  <a:lnTo>
                    <a:pt x="761" y="674"/>
                  </a:lnTo>
                  <a:lnTo>
                    <a:pt x="760" y="677"/>
                  </a:lnTo>
                  <a:lnTo>
                    <a:pt x="759" y="679"/>
                  </a:lnTo>
                  <a:lnTo>
                    <a:pt x="760" y="683"/>
                  </a:lnTo>
                  <a:lnTo>
                    <a:pt x="765" y="688"/>
                  </a:lnTo>
                  <a:lnTo>
                    <a:pt x="765" y="688"/>
                  </a:lnTo>
                  <a:lnTo>
                    <a:pt x="767" y="692"/>
                  </a:lnTo>
                  <a:lnTo>
                    <a:pt x="773" y="695"/>
                  </a:lnTo>
                  <a:lnTo>
                    <a:pt x="787" y="705"/>
                  </a:lnTo>
                  <a:lnTo>
                    <a:pt x="804" y="715"/>
                  </a:lnTo>
                  <a:lnTo>
                    <a:pt x="822" y="727"/>
                  </a:lnTo>
                  <a:lnTo>
                    <a:pt x="830" y="733"/>
                  </a:lnTo>
                  <a:lnTo>
                    <a:pt x="838" y="740"/>
                  </a:lnTo>
                  <a:lnTo>
                    <a:pt x="845" y="747"/>
                  </a:lnTo>
                  <a:lnTo>
                    <a:pt x="851" y="756"/>
                  </a:lnTo>
                  <a:lnTo>
                    <a:pt x="856" y="763"/>
                  </a:lnTo>
                  <a:lnTo>
                    <a:pt x="858" y="772"/>
                  </a:lnTo>
                  <a:lnTo>
                    <a:pt x="860" y="781"/>
                  </a:lnTo>
                  <a:lnTo>
                    <a:pt x="858" y="790"/>
                  </a:lnTo>
                  <a:lnTo>
                    <a:pt x="858" y="790"/>
                  </a:lnTo>
                  <a:lnTo>
                    <a:pt x="856" y="802"/>
                  </a:lnTo>
                  <a:lnTo>
                    <a:pt x="855" y="819"/>
                  </a:lnTo>
                  <a:lnTo>
                    <a:pt x="851" y="862"/>
                  </a:lnTo>
                  <a:lnTo>
                    <a:pt x="849" y="913"/>
                  </a:lnTo>
                  <a:lnTo>
                    <a:pt x="847" y="969"/>
                  </a:lnTo>
                  <a:lnTo>
                    <a:pt x="844" y="1072"/>
                  </a:lnTo>
                  <a:lnTo>
                    <a:pt x="841" y="1109"/>
                  </a:lnTo>
                  <a:lnTo>
                    <a:pt x="840" y="1121"/>
                  </a:lnTo>
                  <a:lnTo>
                    <a:pt x="839" y="1128"/>
                  </a:lnTo>
                  <a:lnTo>
                    <a:pt x="839" y="1128"/>
                  </a:lnTo>
                  <a:lnTo>
                    <a:pt x="838" y="1133"/>
                  </a:lnTo>
                  <a:lnTo>
                    <a:pt x="838" y="1138"/>
                  </a:lnTo>
                  <a:lnTo>
                    <a:pt x="840" y="1147"/>
                  </a:lnTo>
                  <a:lnTo>
                    <a:pt x="851" y="1174"/>
                  </a:lnTo>
                  <a:lnTo>
                    <a:pt x="857" y="1191"/>
                  </a:lnTo>
                  <a:lnTo>
                    <a:pt x="860" y="1201"/>
                  </a:lnTo>
                  <a:lnTo>
                    <a:pt x="862" y="1212"/>
                  </a:lnTo>
                  <a:lnTo>
                    <a:pt x="863" y="1224"/>
                  </a:lnTo>
                  <a:lnTo>
                    <a:pt x="864" y="1239"/>
                  </a:lnTo>
                  <a:lnTo>
                    <a:pt x="863" y="1253"/>
                  </a:lnTo>
                  <a:lnTo>
                    <a:pt x="862" y="1269"/>
                  </a:lnTo>
                  <a:lnTo>
                    <a:pt x="862" y="1269"/>
                  </a:lnTo>
                  <a:lnTo>
                    <a:pt x="858" y="1306"/>
                  </a:lnTo>
                  <a:lnTo>
                    <a:pt x="856" y="1343"/>
                  </a:lnTo>
                  <a:lnTo>
                    <a:pt x="852" y="1417"/>
                  </a:lnTo>
                  <a:lnTo>
                    <a:pt x="850" y="1478"/>
                  </a:lnTo>
                  <a:lnTo>
                    <a:pt x="849" y="1498"/>
                  </a:lnTo>
                  <a:lnTo>
                    <a:pt x="846" y="1509"/>
                  </a:lnTo>
                  <a:lnTo>
                    <a:pt x="846" y="1509"/>
                  </a:lnTo>
                  <a:lnTo>
                    <a:pt x="844" y="1516"/>
                  </a:lnTo>
                  <a:lnTo>
                    <a:pt x="838" y="1523"/>
                  </a:lnTo>
                  <a:lnTo>
                    <a:pt x="826" y="1538"/>
                  </a:lnTo>
                  <a:lnTo>
                    <a:pt x="812" y="1551"/>
                  </a:lnTo>
                  <a:lnTo>
                    <a:pt x="809" y="1557"/>
                  </a:lnTo>
                  <a:lnTo>
                    <a:pt x="807" y="1560"/>
                  </a:lnTo>
                  <a:lnTo>
                    <a:pt x="807" y="1600"/>
                  </a:lnTo>
                  <a:lnTo>
                    <a:pt x="807" y="1600"/>
                  </a:lnTo>
                  <a:lnTo>
                    <a:pt x="783" y="1602"/>
                  </a:lnTo>
                  <a:lnTo>
                    <a:pt x="759" y="1605"/>
                  </a:lnTo>
                  <a:lnTo>
                    <a:pt x="732" y="1608"/>
                  </a:lnTo>
                  <a:lnTo>
                    <a:pt x="708" y="1613"/>
                  </a:lnTo>
                  <a:lnTo>
                    <a:pt x="697" y="1616"/>
                  </a:lnTo>
                  <a:lnTo>
                    <a:pt x="688" y="1619"/>
                  </a:lnTo>
                  <a:lnTo>
                    <a:pt x="683" y="1622"/>
                  </a:lnTo>
                  <a:lnTo>
                    <a:pt x="680" y="1624"/>
                  </a:lnTo>
                  <a:lnTo>
                    <a:pt x="680" y="1627"/>
                  </a:lnTo>
                  <a:lnTo>
                    <a:pt x="681" y="1628"/>
                  </a:lnTo>
                  <a:lnTo>
                    <a:pt x="686" y="1630"/>
                  </a:lnTo>
                  <a:lnTo>
                    <a:pt x="686" y="1630"/>
                  </a:lnTo>
                  <a:lnTo>
                    <a:pt x="704" y="1637"/>
                  </a:lnTo>
                  <a:lnTo>
                    <a:pt x="727" y="1646"/>
                  </a:lnTo>
                  <a:lnTo>
                    <a:pt x="782" y="1664"/>
                  </a:lnTo>
                  <a:lnTo>
                    <a:pt x="851" y="1686"/>
                  </a:lnTo>
                  <a:lnTo>
                    <a:pt x="851" y="1686"/>
                  </a:lnTo>
                  <a:lnTo>
                    <a:pt x="840" y="1696"/>
                  </a:lnTo>
                  <a:lnTo>
                    <a:pt x="815" y="1721"/>
                  </a:lnTo>
                  <a:lnTo>
                    <a:pt x="783" y="1749"/>
                  </a:lnTo>
                  <a:lnTo>
                    <a:pt x="767" y="1763"/>
                  </a:lnTo>
                  <a:lnTo>
                    <a:pt x="753" y="1772"/>
                  </a:lnTo>
                  <a:lnTo>
                    <a:pt x="753" y="1772"/>
                  </a:lnTo>
                  <a:lnTo>
                    <a:pt x="724" y="1789"/>
                  </a:lnTo>
                  <a:lnTo>
                    <a:pt x="710" y="1800"/>
                  </a:lnTo>
                  <a:lnTo>
                    <a:pt x="700" y="1809"/>
                  </a:lnTo>
                  <a:lnTo>
                    <a:pt x="697" y="1814"/>
                  </a:lnTo>
                  <a:lnTo>
                    <a:pt x="696" y="1819"/>
                  </a:lnTo>
                  <a:lnTo>
                    <a:pt x="694" y="1822"/>
                  </a:lnTo>
                  <a:lnTo>
                    <a:pt x="697" y="1826"/>
                  </a:lnTo>
                  <a:lnTo>
                    <a:pt x="699" y="1830"/>
                  </a:lnTo>
                  <a:lnTo>
                    <a:pt x="705" y="1832"/>
                  </a:lnTo>
                  <a:lnTo>
                    <a:pt x="714" y="1833"/>
                  </a:lnTo>
                  <a:lnTo>
                    <a:pt x="725" y="1834"/>
                  </a:lnTo>
                  <a:lnTo>
                    <a:pt x="725" y="1834"/>
                  </a:lnTo>
                  <a:lnTo>
                    <a:pt x="750" y="1836"/>
                  </a:lnTo>
                  <a:lnTo>
                    <a:pt x="773" y="1833"/>
                  </a:lnTo>
                  <a:lnTo>
                    <a:pt x="796" y="1831"/>
                  </a:lnTo>
                  <a:lnTo>
                    <a:pt x="818" y="1826"/>
                  </a:lnTo>
                  <a:lnTo>
                    <a:pt x="860" y="1815"/>
                  </a:lnTo>
                  <a:lnTo>
                    <a:pt x="879" y="1810"/>
                  </a:lnTo>
                  <a:lnTo>
                    <a:pt x="897" y="1808"/>
                  </a:lnTo>
                  <a:lnTo>
                    <a:pt x="897" y="1808"/>
                  </a:lnTo>
                  <a:lnTo>
                    <a:pt x="963" y="1799"/>
                  </a:lnTo>
                  <a:lnTo>
                    <a:pt x="991" y="1797"/>
                  </a:lnTo>
                  <a:lnTo>
                    <a:pt x="1015" y="1796"/>
                  </a:lnTo>
                  <a:lnTo>
                    <a:pt x="1015" y="1796"/>
                  </a:lnTo>
                  <a:lnTo>
                    <a:pt x="1034" y="1796"/>
                  </a:lnTo>
                  <a:lnTo>
                    <a:pt x="1049" y="1796"/>
                  </a:lnTo>
                  <a:lnTo>
                    <a:pt x="1054" y="1794"/>
                  </a:lnTo>
                  <a:lnTo>
                    <a:pt x="1059" y="1792"/>
                  </a:lnTo>
                  <a:lnTo>
                    <a:pt x="1061" y="1788"/>
                  </a:lnTo>
                  <a:lnTo>
                    <a:pt x="1062" y="1783"/>
                  </a:lnTo>
                  <a:lnTo>
                    <a:pt x="1062" y="1783"/>
                  </a:lnTo>
                  <a:lnTo>
                    <a:pt x="1062" y="1778"/>
                  </a:lnTo>
                  <a:lnTo>
                    <a:pt x="1061" y="1774"/>
                  </a:lnTo>
                  <a:lnTo>
                    <a:pt x="1056" y="1765"/>
                  </a:lnTo>
                  <a:lnTo>
                    <a:pt x="1051" y="1758"/>
                  </a:lnTo>
                  <a:lnTo>
                    <a:pt x="1050" y="1754"/>
                  </a:lnTo>
                  <a:lnTo>
                    <a:pt x="1050" y="1753"/>
                  </a:lnTo>
                  <a:lnTo>
                    <a:pt x="1050" y="1753"/>
                  </a:lnTo>
                  <a:lnTo>
                    <a:pt x="1055" y="1744"/>
                  </a:lnTo>
                  <a:lnTo>
                    <a:pt x="1065" y="1732"/>
                  </a:lnTo>
                  <a:lnTo>
                    <a:pt x="1073" y="1720"/>
                  </a:lnTo>
                  <a:lnTo>
                    <a:pt x="1074" y="1715"/>
                  </a:lnTo>
                  <a:lnTo>
                    <a:pt x="1074" y="1714"/>
                  </a:lnTo>
                  <a:lnTo>
                    <a:pt x="1073" y="1713"/>
                  </a:lnTo>
                  <a:lnTo>
                    <a:pt x="1073" y="1713"/>
                  </a:lnTo>
                  <a:lnTo>
                    <a:pt x="1068" y="1712"/>
                  </a:lnTo>
                  <a:lnTo>
                    <a:pt x="1065" y="1710"/>
                  </a:lnTo>
                  <a:lnTo>
                    <a:pt x="1062" y="1708"/>
                  </a:lnTo>
                  <a:lnTo>
                    <a:pt x="1061" y="1706"/>
                  </a:lnTo>
                  <a:lnTo>
                    <a:pt x="1061" y="1703"/>
                  </a:lnTo>
                  <a:lnTo>
                    <a:pt x="1062" y="1698"/>
                  </a:lnTo>
                  <a:lnTo>
                    <a:pt x="1066" y="1693"/>
                  </a:lnTo>
                  <a:lnTo>
                    <a:pt x="1066" y="1693"/>
                  </a:lnTo>
                  <a:lnTo>
                    <a:pt x="1068" y="1692"/>
                  </a:lnTo>
                  <a:lnTo>
                    <a:pt x="1071" y="1692"/>
                  </a:lnTo>
                  <a:lnTo>
                    <a:pt x="1073" y="1693"/>
                  </a:lnTo>
                  <a:lnTo>
                    <a:pt x="1076" y="1697"/>
                  </a:lnTo>
                  <a:lnTo>
                    <a:pt x="1079" y="1706"/>
                  </a:lnTo>
                  <a:lnTo>
                    <a:pt x="1083" y="1713"/>
                  </a:lnTo>
                  <a:lnTo>
                    <a:pt x="1085" y="1716"/>
                  </a:lnTo>
                  <a:lnTo>
                    <a:pt x="1085" y="1715"/>
                  </a:lnTo>
                  <a:lnTo>
                    <a:pt x="1087" y="1713"/>
                  </a:lnTo>
                  <a:lnTo>
                    <a:pt x="1087" y="1698"/>
                  </a:lnTo>
                  <a:lnTo>
                    <a:pt x="1085" y="1670"/>
                  </a:lnTo>
                  <a:lnTo>
                    <a:pt x="1085" y="1670"/>
                  </a:lnTo>
                  <a:lnTo>
                    <a:pt x="1084" y="1640"/>
                  </a:lnTo>
                  <a:lnTo>
                    <a:pt x="1082" y="1619"/>
                  </a:lnTo>
                  <a:lnTo>
                    <a:pt x="1079" y="1607"/>
                  </a:lnTo>
                  <a:lnTo>
                    <a:pt x="1078" y="1597"/>
                  </a:lnTo>
                  <a:lnTo>
                    <a:pt x="1073" y="1582"/>
                  </a:lnTo>
                  <a:lnTo>
                    <a:pt x="1072" y="1567"/>
                  </a:lnTo>
                  <a:lnTo>
                    <a:pt x="1070" y="1544"/>
                  </a:lnTo>
                  <a:lnTo>
                    <a:pt x="1070" y="1544"/>
                  </a:lnTo>
                  <a:lnTo>
                    <a:pt x="1068" y="1533"/>
                  </a:lnTo>
                  <a:lnTo>
                    <a:pt x="1067" y="1524"/>
                  </a:lnTo>
                  <a:lnTo>
                    <a:pt x="1066" y="1520"/>
                  </a:lnTo>
                  <a:lnTo>
                    <a:pt x="1063" y="1517"/>
                  </a:lnTo>
                  <a:lnTo>
                    <a:pt x="1061" y="1516"/>
                  </a:lnTo>
                  <a:lnTo>
                    <a:pt x="1060" y="1515"/>
                  </a:lnTo>
                  <a:lnTo>
                    <a:pt x="1057" y="1513"/>
                  </a:lnTo>
                  <a:lnTo>
                    <a:pt x="1056" y="1512"/>
                  </a:lnTo>
                  <a:lnTo>
                    <a:pt x="1055" y="1510"/>
                  </a:lnTo>
                  <a:lnTo>
                    <a:pt x="1054" y="1505"/>
                  </a:lnTo>
                  <a:lnTo>
                    <a:pt x="1053" y="1485"/>
                  </a:lnTo>
                  <a:lnTo>
                    <a:pt x="1054" y="1448"/>
                  </a:lnTo>
                  <a:lnTo>
                    <a:pt x="1059" y="1387"/>
                  </a:lnTo>
                  <a:lnTo>
                    <a:pt x="1059" y="1387"/>
                  </a:lnTo>
                  <a:lnTo>
                    <a:pt x="1065" y="1318"/>
                  </a:lnTo>
                  <a:lnTo>
                    <a:pt x="1073" y="1258"/>
                  </a:lnTo>
                  <a:lnTo>
                    <a:pt x="1082" y="1208"/>
                  </a:lnTo>
                  <a:lnTo>
                    <a:pt x="1089" y="1168"/>
                  </a:lnTo>
                  <a:lnTo>
                    <a:pt x="1097" y="1137"/>
                  </a:lnTo>
                  <a:lnTo>
                    <a:pt x="1104" y="1115"/>
                  </a:lnTo>
                  <a:lnTo>
                    <a:pt x="1110" y="1096"/>
                  </a:lnTo>
                  <a:lnTo>
                    <a:pt x="1110" y="1096"/>
                  </a:lnTo>
                  <a:lnTo>
                    <a:pt x="1118" y="1053"/>
                  </a:lnTo>
                  <a:lnTo>
                    <a:pt x="1138" y="954"/>
                  </a:lnTo>
                  <a:lnTo>
                    <a:pt x="1148" y="901"/>
                  </a:lnTo>
                  <a:lnTo>
                    <a:pt x="1157" y="851"/>
                  </a:lnTo>
                  <a:lnTo>
                    <a:pt x="1163" y="812"/>
                  </a:lnTo>
                  <a:lnTo>
                    <a:pt x="1164" y="798"/>
                  </a:lnTo>
                  <a:lnTo>
                    <a:pt x="1164" y="790"/>
                  </a:lnTo>
                  <a:lnTo>
                    <a:pt x="1164" y="790"/>
                  </a:lnTo>
                  <a:lnTo>
                    <a:pt x="1161" y="777"/>
                  </a:lnTo>
                  <a:lnTo>
                    <a:pt x="1155" y="760"/>
                  </a:lnTo>
                  <a:lnTo>
                    <a:pt x="1140" y="717"/>
                  </a:lnTo>
                  <a:lnTo>
                    <a:pt x="1125" y="679"/>
                  </a:lnTo>
                  <a:lnTo>
                    <a:pt x="1122" y="667"/>
                  </a:lnTo>
                  <a:lnTo>
                    <a:pt x="1121" y="661"/>
                  </a:lnTo>
                  <a:lnTo>
                    <a:pt x="1121" y="661"/>
                  </a:lnTo>
                  <a:lnTo>
                    <a:pt x="1122" y="655"/>
                  </a:lnTo>
                  <a:lnTo>
                    <a:pt x="1123" y="643"/>
                  </a:lnTo>
                  <a:lnTo>
                    <a:pt x="1122" y="627"/>
                  </a:lnTo>
                  <a:lnTo>
                    <a:pt x="1121" y="606"/>
                  </a:lnTo>
                  <a:lnTo>
                    <a:pt x="1118" y="585"/>
                  </a:lnTo>
                  <a:lnTo>
                    <a:pt x="1112" y="561"/>
                  </a:lnTo>
                  <a:lnTo>
                    <a:pt x="1108" y="550"/>
                  </a:lnTo>
                  <a:lnTo>
                    <a:pt x="1105" y="540"/>
                  </a:lnTo>
                  <a:lnTo>
                    <a:pt x="1099" y="530"/>
                  </a:lnTo>
                  <a:lnTo>
                    <a:pt x="1094" y="520"/>
                  </a:lnTo>
                  <a:lnTo>
                    <a:pt x="1094" y="520"/>
                  </a:lnTo>
                  <a:lnTo>
                    <a:pt x="1082" y="503"/>
                  </a:lnTo>
                  <a:lnTo>
                    <a:pt x="1070" y="488"/>
                  </a:lnTo>
                  <a:lnTo>
                    <a:pt x="1051" y="465"/>
                  </a:lnTo>
                  <a:lnTo>
                    <a:pt x="1036" y="448"/>
                  </a:lnTo>
                  <a:lnTo>
                    <a:pt x="1023" y="434"/>
                  </a:lnTo>
                  <a:lnTo>
                    <a:pt x="1023" y="434"/>
                  </a:lnTo>
                  <a:lnTo>
                    <a:pt x="1014" y="417"/>
                  </a:lnTo>
                  <a:lnTo>
                    <a:pt x="1002" y="396"/>
                  </a:lnTo>
                  <a:lnTo>
                    <a:pt x="994" y="383"/>
                  </a:lnTo>
                  <a:lnTo>
                    <a:pt x="983" y="367"/>
                  </a:lnTo>
                  <a:lnTo>
                    <a:pt x="970" y="349"/>
                  </a:lnTo>
                  <a:lnTo>
                    <a:pt x="952" y="327"/>
                  </a:lnTo>
                  <a:lnTo>
                    <a:pt x="952" y="327"/>
                  </a:lnTo>
                  <a:lnTo>
                    <a:pt x="934" y="306"/>
                  </a:lnTo>
                  <a:lnTo>
                    <a:pt x="917" y="290"/>
                  </a:lnTo>
                  <a:lnTo>
                    <a:pt x="900" y="278"/>
                  </a:lnTo>
                  <a:lnTo>
                    <a:pt x="884" y="268"/>
                  </a:lnTo>
                  <a:lnTo>
                    <a:pt x="869" y="260"/>
                  </a:lnTo>
                  <a:lnTo>
                    <a:pt x="853" y="253"/>
                  </a:lnTo>
                  <a:lnTo>
                    <a:pt x="823" y="237"/>
                  </a:lnTo>
                  <a:lnTo>
                    <a:pt x="823" y="237"/>
                  </a:lnTo>
                  <a:lnTo>
                    <a:pt x="805" y="227"/>
                  </a:lnTo>
                  <a:lnTo>
                    <a:pt x="784" y="217"/>
                  </a:lnTo>
                  <a:lnTo>
                    <a:pt x="741" y="199"/>
                  </a:lnTo>
                  <a:lnTo>
                    <a:pt x="690" y="178"/>
                  </a:lnTo>
                  <a:lnTo>
                    <a:pt x="690" y="178"/>
                  </a:lnTo>
                  <a:lnTo>
                    <a:pt x="686" y="163"/>
                  </a:lnTo>
                  <a:lnTo>
                    <a:pt x="681" y="144"/>
                  </a:lnTo>
                  <a:lnTo>
                    <a:pt x="675" y="124"/>
                  </a:lnTo>
                  <a:lnTo>
                    <a:pt x="668" y="102"/>
                  </a:lnTo>
                  <a:lnTo>
                    <a:pt x="658" y="79"/>
                  </a:lnTo>
                  <a:lnTo>
                    <a:pt x="647" y="58"/>
                  </a:lnTo>
                  <a:lnTo>
                    <a:pt x="641" y="48"/>
                  </a:lnTo>
                  <a:lnTo>
                    <a:pt x="635" y="41"/>
                  </a:lnTo>
                  <a:lnTo>
                    <a:pt x="635" y="41"/>
                  </a:lnTo>
                  <a:lnTo>
                    <a:pt x="629" y="34"/>
                  </a:lnTo>
                  <a:lnTo>
                    <a:pt x="620" y="28"/>
                  </a:lnTo>
                  <a:lnTo>
                    <a:pt x="613" y="22"/>
                  </a:lnTo>
                  <a:lnTo>
                    <a:pt x="605" y="17"/>
                  </a:lnTo>
                  <a:lnTo>
                    <a:pt x="586" y="9"/>
                  </a:lnTo>
                  <a:lnTo>
                    <a:pt x="568" y="5"/>
                  </a:lnTo>
                  <a:lnTo>
                    <a:pt x="549" y="1"/>
                  </a:lnTo>
                  <a:lnTo>
                    <a:pt x="531" y="0"/>
                  </a:lnTo>
                  <a:lnTo>
                    <a:pt x="514" y="0"/>
                  </a:lnTo>
                  <a:lnTo>
                    <a:pt x="498" y="1"/>
                  </a:lnTo>
                  <a:lnTo>
                    <a:pt x="498" y="1"/>
                  </a:lnTo>
                  <a:lnTo>
                    <a:pt x="490" y="3"/>
                  </a:lnTo>
                  <a:lnTo>
                    <a:pt x="483" y="6"/>
                  </a:lnTo>
                  <a:lnTo>
                    <a:pt x="476" y="9"/>
                  </a:lnTo>
                  <a:lnTo>
                    <a:pt x="470" y="14"/>
                  </a:lnTo>
                  <a:lnTo>
                    <a:pt x="455" y="25"/>
                  </a:lnTo>
                  <a:lnTo>
                    <a:pt x="443" y="39"/>
                  </a:lnTo>
                  <a:lnTo>
                    <a:pt x="431" y="53"/>
                  </a:lnTo>
                  <a:lnTo>
                    <a:pt x="421" y="69"/>
                  </a:lnTo>
                  <a:lnTo>
                    <a:pt x="413" y="85"/>
                  </a:lnTo>
                  <a:lnTo>
                    <a:pt x="408" y="99"/>
                  </a:lnTo>
                  <a:lnTo>
                    <a:pt x="408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5BB047F7-33DE-4443-9E08-C87250264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801" y="277813"/>
              <a:ext cx="41275" cy="76200"/>
            </a:xfrm>
            <a:custGeom>
              <a:avLst/>
              <a:gdLst>
                <a:gd name="T0" fmla="*/ 7 w 26"/>
                <a:gd name="T1" fmla="*/ 0 h 48"/>
                <a:gd name="T2" fmla="*/ 7 w 26"/>
                <a:gd name="T3" fmla="*/ 0 h 48"/>
                <a:gd name="T4" fmla="*/ 5 w 26"/>
                <a:gd name="T5" fmla="*/ 3 h 48"/>
                <a:gd name="T6" fmla="*/ 2 w 26"/>
                <a:gd name="T7" fmla="*/ 5 h 48"/>
                <a:gd name="T8" fmla="*/ 0 w 26"/>
                <a:gd name="T9" fmla="*/ 11 h 48"/>
                <a:gd name="T10" fmla="*/ 0 w 26"/>
                <a:gd name="T11" fmla="*/ 18 h 48"/>
                <a:gd name="T12" fmla="*/ 2 w 26"/>
                <a:gd name="T13" fmla="*/ 27 h 48"/>
                <a:gd name="T14" fmla="*/ 5 w 26"/>
                <a:gd name="T15" fmla="*/ 35 h 48"/>
                <a:gd name="T16" fmla="*/ 9 w 26"/>
                <a:gd name="T17" fmla="*/ 41 h 48"/>
                <a:gd name="T18" fmla="*/ 13 w 26"/>
                <a:gd name="T19" fmla="*/ 46 h 48"/>
                <a:gd name="T20" fmla="*/ 16 w 26"/>
                <a:gd name="T21" fmla="*/ 48 h 48"/>
                <a:gd name="T22" fmla="*/ 19 w 26"/>
                <a:gd name="T23" fmla="*/ 48 h 48"/>
                <a:gd name="T24" fmla="*/ 19 w 26"/>
                <a:gd name="T25" fmla="*/ 48 h 48"/>
                <a:gd name="T26" fmla="*/ 22 w 26"/>
                <a:gd name="T27" fmla="*/ 46 h 48"/>
                <a:gd name="T28" fmla="*/ 23 w 26"/>
                <a:gd name="T29" fmla="*/ 45 h 48"/>
                <a:gd name="T30" fmla="*/ 24 w 26"/>
                <a:gd name="T31" fmla="*/ 43 h 48"/>
                <a:gd name="T32" fmla="*/ 26 w 26"/>
                <a:gd name="T33" fmla="*/ 39 h 48"/>
                <a:gd name="T34" fmla="*/ 26 w 26"/>
                <a:gd name="T35" fmla="*/ 30 h 48"/>
                <a:gd name="T36" fmla="*/ 24 w 26"/>
                <a:gd name="T37" fmla="*/ 21 h 48"/>
                <a:gd name="T38" fmla="*/ 22 w 26"/>
                <a:gd name="T39" fmla="*/ 12 h 48"/>
                <a:gd name="T40" fmla="*/ 18 w 26"/>
                <a:gd name="T41" fmla="*/ 5 h 48"/>
                <a:gd name="T42" fmla="*/ 16 w 26"/>
                <a:gd name="T43" fmla="*/ 3 h 48"/>
                <a:gd name="T44" fmla="*/ 13 w 26"/>
                <a:gd name="T45" fmla="*/ 0 h 48"/>
                <a:gd name="T46" fmla="*/ 10 w 26"/>
                <a:gd name="T47" fmla="*/ 0 h 48"/>
                <a:gd name="T48" fmla="*/ 7 w 26"/>
                <a:gd name="T49" fmla="*/ 0 h 48"/>
                <a:gd name="T50" fmla="*/ 7 w 26"/>
                <a:gd name="T5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48">
                  <a:moveTo>
                    <a:pt x="7" y="0"/>
                  </a:moveTo>
                  <a:lnTo>
                    <a:pt x="7" y="0"/>
                  </a:lnTo>
                  <a:lnTo>
                    <a:pt x="5" y="3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2" y="27"/>
                  </a:lnTo>
                  <a:lnTo>
                    <a:pt x="5" y="35"/>
                  </a:lnTo>
                  <a:lnTo>
                    <a:pt x="9" y="41"/>
                  </a:lnTo>
                  <a:lnTo>
                    <a:pt x="13" y="46"/>
                  </a:lnTo>
                  <a:lnTo>
                    <a:pt x="16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22" y="46"/>
                  </a:lnTo>
                  <a:lnTo>
                    <a:pt x="23" y="45"/>
                  </a:lnTo>
                  <a:lnTo>
                    <a:pt x="24" y="43"/>
                  </a:lnTo>
                  <a:lnTo>
                    <a:pt x="26" y="39"/>
                  </a:lnTo>
                  <a:lnTo>
                    <a:pt x="26" y="30"/>
                  </a:lnTo>
                  <a:lnTo>
                    <a:pt x="24" y="21"/>
                  </a:lnTo>
                  <a:lnTo>
                    <a:pt x="22" y="12"/>
                  </a:lnTo>
                  <a:lnTo>
                    <a:pt x="18" y="5"/>
                  </a:lnTo>
                  <a:lnTo>
                    <a:pt x="16" y="3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82FB867-11CF-4437-8F41-3E984CB5DB11}"/>
              </a:ext>
            </a:extLst>
          </p:cNvPr>
          <p:cNvGrpSpPr/>
          <p:nvPr/>
        </p:nvGrpSpPr>
        <p:grpSpPr>
          <a:xfrm>
            <a:off x="1420091" y="3843338"/>
            <a:ext cx="1462088" cy="2511425"/>
            <a:chOff x="1668463" y="1603375"/>
            <a:chExt cx="1462088" cy="2511425"/>
          </a:xfrm>
        </p:grpSpPr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6EE23767-45A1-4462-9340-F55B03FAE2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68463" y="1603375"/>
              <a:ext cx="1462088" cy="2511425"/>
            </a:xfrm>
            <a:custGeom>
              <a:avLst/>
              <a:gdLst>
                <a:gd name="T0" fmla="*/ 490 w 921"/>
                <a:gd name="T1" fmla="*/ 264 h 1582"/>
                <a:gd name="T2" fmla="*/ 576 w 921"/>
                <a:gd name="T3" fmla="*/ 284 h 1582"/>
                <a:gd name="T4" fmla="*/ 532 w 921"/>
                <a:gd name="T5" fmla="*/ 255 h 1582"/>
                <a:gd name="T6" fmla="*/ 598 w 921"/>
                <a:gd name="T7" fmla="*/ 246 h 1582"/>
                <a:gd name="T8" fmla="*/ 596 w 921"/>
                <a:gd name="T9" fmla="*/ 235 h 1582"/>
                <a:gd name="T10" fmla="*/ 533 w 921"/>
                <a:gd name="T11" fmla="*/ 219 h 1582"/>
                <a:gd name="T12" fmla="*/ 611 w 921"/>
                <a:gd name="T13" fmla="*/ 210 h 1582"/>
                <a:gd name="T14" fmla="*/ 615 w 921"/>
                <a:gd name="T15" fmla="*/ 194 h 1582"/>
                <a:gd name="T16" fmla="*/ 541 w 921"/>
                <a:gd name="T17" fmla="*/ 185 h 1582"/>
                <a:gd name="T18" fmla="*/ 607 w 921"/>
                <a:gd name="T19" fmla="*/ 154 h 1582"/>
                <a:gd name="T20" fmla="*/ 521 w 921"/>
                <a:gd name="T21" fmla="*/ 154 h 1582"/>
                <a:gd name="T22" fmla="*/ 526 w 921"/>
                <a:gd name="T23" fmla="*/ 115 h 1582"/>
                <a:gd name="T24" fmla="*/ 508 w 921"/>
                <a:gd name="T25" fmla="*/ 141 h 1582"/>
                <a:gd name="T26" fmla="*/ 498 w 921"/>
                <a:gd name="T27" fmla="*/ 134 h 1582"/>
                <a:gd name="T28" fmla="*/ 468 w 921"/>
                <a:gd name="T29" fmla="*/ 37 h 1582"/>
                <a:gd name="T30" fmla="*/ 356 w 921"/>
                <a:gd name="T31" fmla="*/ 5 h 1582"/>
                <a:gd name="T32" fmla="*/ 282 w 921"/>
                <a:gd name="T33" fmla="*/ 79 h 1582"/>
                <a:gd name="T34" fmla="*/ 264 w 921"/>
                <a:gd name="T35" fmla="*/ 155 h 1582"/>
                <a:gd name="T36" fmla="*/ 282 w 921"/>
                <a:gd name="T37" fmla="*/ 208 h 1582"/>
                <a:gd name="T38" fmla="*/ 173 w 921"/>
                <a:gd name="T39" fmla="*/ 241 h 1582"/>
                <a:gd name="T40" fmla="*/ 110 w 921"/>
                <a:gd name="T41" fmla="*/ 338 h 1582"/>
                <a:gd name="T42" fmla="*/ 0 w 921"/>
                <a:gd name="T43" fmla="*/ 771 h 1582"/>
                <a:gd name="T44" fmla="*/ 32 w 921"/>
                <a:gd name="T45" fmla="*/ 950 h 1582"/>
                <a:gd name="T46" fmla="*/ 121 w 921"/>
                <a:gd name="T47" fmla="*/ 1187 h 1582"/>
                <a:gd name="T48" fmla="*/ 215 w 921"/>
                <a:gd name="T49" fmla="*/ 1335 h 1582"/>
                <a:gd name="T50" fmla="*/ 270 w 921"/>
                <a:gd name="T51" fmla="*/ 1470 h 1582"/>
                <a:gd name="T52" fmla="*/ 287 w 921"/>
                <a:gd name="T53" fmla="*/ 1535 h 1582"/>
                <a:gd name="T54" fmla="*/ 412 w 921"/>
                <a:gd name="T55" fmla="*/ 1582 h 1582"/>
                <a:gd name="T56" fmla="*/ 419 w 921"/>
                <a:gd name="T57" fmla="*/ 1541 h 1582"/>
                <a:gd name="T58" fmla="*/ 368 w 921"/>
                <a:gd name="T59" fmla="*/ 1469 h 1582"/>
                <a:gd name="T60" fmla="*/ 437 w 921"/>
                <a:gd name="T61" fmla="*/ 1467 h 1582"/>
                <a:gd name="T62" fmla="*/ 503 w 921"/>
                <a:gd name="T63" fmla="*/ 1463 h 1582"/>
                <a:gd name="T64" fmla="*/ 458 w 921"/>
                <a:gd name="T65" fmla="*/ 1418 h 1582"/>
                <a:gd name="T66" fmla="*/ 428 w 921"/>
                <a:gd name="T67" fmla="*/ 1356 h 1582"/>
                <a:gd name="T68" fmla="*/ 505 w 921"/>
                <a:gd name="T69" fmla="*/ 1050 h 1582"/>
                <a:gd name="T70" fmla="*/ 462 w 921"/>
                <a:gd name="T71" fmla="*/ 918 h 1582"/>
                <a:gd name="T72" fmla="*/ 306 w 921"/>
                <a:gd name="T73" fmla="*/ 718 h 1582"/>
                <a:gd name="T74" fmla="*/ 284 w 921"/>
                <a:gd name="T75" fmla="*/ 656 h 1582"/>
                <a:gd name="T76" fmla="*/ 437 w 921"/>
                <a:gd name="T77" fmla="*/ 447 h 1582"/>
                <a:gd name="T78" fmla="*/ 635 w 921"/>
                <a:gd name="T79" fmla="*/ 453 h 1582"/>
                <a:gd name="T80" fmla="*/ 799 w 921"/>
                <a:gd name="T81" fmla="*/ 335 h 1582"/>
                <a:gd name="T82" fmla="*/ 857 w 921"/>
                <a:gd name="T83" fmla="*/ 307 h 1582"/>
                <a:gd name="T84" fmla="*/ 916 w 921"/>
                <a:gd name="T85" fmla="*/ 299 h 1582"/>
                <a:gd name="T86" fmla="*/ 868 w 921"/>
                <a:gd name="T87" fmla="*/ 289 h 1582"/>
                <a:gd name="T88" fmla="*/ 919 w 921"/>
                <a:gd name="T89" fmla="*/ 264 h 1582"/>
                <a:gd name="T90" fmla="*/ 873 w 921"/>
                <a:gd name="T91" fmla="*/ 258 h 1582"/>
                <a:gd name="T92" fmla="*/ 915 w 921"/>
                <a:gd name="T93" fmla="*/ 230 h 1582"/>
                <a:gd name="T94" fmla="*/ 884 w 921"/>
                <a:gd name="T95" fmla="*/ 229 h 1582"/>
                <a:gd name="T96" fmla="*/ 870 w 921"/>
                <a:gd name="T97" fmla="*/ 210 h 1582"/>
                <a:gd name="T98" fmla="*/ 805 w 921"/>
                <a:gd name="T99" fmla="*/ 248 h 1582"/>
                <a:gd name="T100" fmla="*/ 783 w 921"/>
                <a:gd name="T101" fmla="*/ 235 h 1582"/>
                <a:gd name="T102" fmla="*/ 760 w 921"/>
                <a:gd name="T103" fmla="*/ 280 h 1582"/>
                <a:gd name="T104" fmla="*/ 656 w 921"/>
                <a:gd name="T105" fmla="*/ 326 h 1582"/>
                <a:gd name="T106" fmla="*/ 564 w 921"/>
                <a:gd name="T107" fmla="*/ 357 h 1582"/>
                <a:gd name="T108" fmla="*/ 463 w 921"/>
                <a:gd name="T109" fmla="*/ 303 h 1582"/>
                <a:gd name="T110" fmla="*/ 243 w 921"/>
                <a:gd name="T111" fmla="*/ 909 h 1582"/>
                <a:gd name="T112" fmla="*/ 352 w 921"/>
                <a:gd name="T113" fmla="*/ 1053 h 1582"/>
                <a:gd name="T114" fmla="*/ 331 w 921"/>
                <a:gd name="T115" fmla="*/ 1301 h 1582"/>
                <a:gd name="T116" fmla="*/ 294 w 921"/>
                <a:gd name="T117" fmla="*/ 1137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21" h="1582">
                  <a:moveTo>
                    <a:pt x="482" y="292"/>
                  </a:moveTo>
                  <a:lnTo>
                    <a:pt x="482" y="292"/>
                  </a:lnTo>
                  <a:lnTo>
                    <a:pt x="488" y="274"/>
                  </a:lnTo>
                  <a:lnTo>
                    <a:pt x="490" y="264"/>
                  </a:lnTo>
                  <a:lnTo>
                    <a:pt x="490" y="264"/>
                  </a:lnTo>
                  <a:lnTo>
                    <a:pt x="490" y="264"/>
                  </a:lnTo>
                  <a:lnTo>
                    <a:pt x="490" y="264"/>
                  </a:lnTo>
                  <a:lnTo>
                    <a:pt x="490" y="264"/>
                  </a:lnTo>
                  <a:lnTo>
                    <a:pt x="490" y="264"/>
                  </a:lnTo>
                  <a:lnTo>
                    <a:pt x="515" y="274"/>
                  </a:lnTo>
                  <a:lnTo>
                    <a:pt x="532" y="280"/>
                  </a:lnTo>
                  <a:lnTo>
                    <a:pt x="544" y="284"/>
                  </a:lnTo>
                  <a:lnTo>
                    <a:pt x="544" y="284"/>
                  </a:lnTo>
                  <a:lnTo>
                    <a:pt x="554" y="286"/>
                  </a:lnTo>
                  <a:lnTo>
                    <a:pt x="564" y="287"/>
                  </a:lnTo>
                  <a:lnTo>
                    <a:pt x="572" y="287"/>
                  </a:lnTo>
                  <a:lnTo>
                    <a:pt x="575" y="286"/>
                  </a:lnTo>
                  <a:lnTo>
                    <a:pt x="576" y="284"/>
                  </a:lnTo>
                  <a:lnTo>
                    <a:pt x="576" y="284"/>
                  </a:lnTo>
                  <a:lnTo>
                    <a:pt x="576" y="281"/>
                  </a:lnTo>
                  <a:lnTo>
                    <a:pt x="573" y="280"/>
                  </a:lnTo>
                  <a:lnTo>
                    <a:pt x="566" y="276"/>
                  </a:lnTo>
                  <a:lnTo>
                    <a:pt x="559" y="275"/>
                  </a:lnTo>
                  <a:lnTo>
                    <a:pt x="553" y="272"/>
                  </a:lnTo>
                  <a:lnTo>
                    <a:pt x="553" y="272"/>
                  </a:lnTo>
                  <a:lnTo>
                    <a:pt x="544" y="265"/>
                  </a:lnTo>
                  <a:lnTo>
                    <a:pt x="532" y="255"/>
                  </a:lnTo>
                  <a:lnTo>
                    <a:pt x="522" y="245"/>
                  </a:lnTo>
                  <a:lnTo>
                    <a:pt x="520" y="242"/>
                  </a:lnTo>
                  <a:lnTo>
                    <a:pt x="520" y="241"/>
                  </a:lnTo>
                  <a:lnTo>
                    <a:pt x="521" y="241"/>
                  </a:lnTo>
                  <a:lnTo>
                    <a:pt x="521" y="241"/>
                  </a:lnTo>
                  <a:lnTo>
                    <a:pt x="547" y="241"/>
                  </a:lnTo>
                  <a:lnTo>
                    <a:pt x="584" y="245"/>
                  </a:lnTo>
                  <a:lnTo>
                    <a:pt x="584" y="245"/>
                  </a:lnTo>
                  <a:lnTo>
                    <a:pt x="598" y="246"/>
                  </a:lnTo>
                  <a:lnTo>
                    <a:pt x="606" y="246"/>
                  </a:lnTo>
                  <a:lnTo>
                    <a:pt x="609" y="246"/>
                  </a:lnTo>
                  <a:lnTo>
                    <a:pt x="610" y="245"/>
                  </a:lnTo>
                  <a:lnTo>
                    <a:pt x="611" y="244"/>
                  </a:lnTo>
                  <a:lnTo>
                    <a:pt x="611" y="241"/>
                  </a:lnTo>
                  <a:lnTo>
                    <a:pt x="611" y="241"/>
                  </a:lnTo>
                  <a:lnTo>
                    <a:pt x="610" y="239"/>
                  </a:lnTo>
                  <a:lnTo>
                    <a:pt x="607" y="236"/>
                  </a:lnTo>
                  <a:lnTo>
                    <a:pt x="596" y="235"/>
                  </a:lnTo>
                  <a:lnTo>
                    <a:pt x="586" y="235"/>
                  </a:lnTo>
                  <a:lnTo>
                    <a:pt x="579" y="234"/>
                  </a:lnTo>
                  <a:lnTo>
                    <a:pt x="576" y="233"/>
                  </a:lnTo>
                  <a:lnTo>
                    <a:pt x="576" y="233"/>
                  </a:lnTo>
                  <a:lnTo>
                    <a:pt x="566" y="229"/>
                  </a:lnTo>
                  <a:lnTo>
                    <a:pt x="552" y="225"/>
                  </a:lnTo>
                  <a:lnTo>
                    <a:pt x="533" y="220"/>
                  </a:lnTo>
                  <a:lnTo>
                    <a:pt x="533" y="220"/>
                  </a:lnTo>
                  <a:lnTo>
                    <a:pt x="533" y="219"/>
                  </a:lnTo>
                  <a:lnTo>
                    <a:pt x="533" y="214"/>
                  </a:lnTo>
                  <a:lnTo>
                    <a:pt x="536" y="212"/>
                  </a:lnTo>
                  <a:lnTo>
                    <a:pt x="538" y="211"/>
                  </a:lnTo>
                  <a:lnTo>
                    <a:pt x="543" y="210"/>
                  </a:lnTo>
                  <a:lnTo>
                    <a:pt x="549" y="210"/>
                  </a:lnTo>
                  <a:lnTo>
                    <a:pt x="549" y="210"/>
                  </a:lnTo>
                  <a:lnTo>
                    <a:pt x="584" y="211"/>
                  </a:lnTo>
                  <a:lnTo>
                    <a:pt x="601" y="210"/>
                  </a:lnTo>
                  <a:lnTo>
                    <a:pt x="611" y="210"/>
                  </a:lnTo>
                  <a:lnTo>
                    <a:pt x="611" y="210"/>
                  </a:lnTo>
                  <a:lnTo>
                    <a:pt x="613" y="208"/>
                  </a:lnTo>
                  <a:lnTo>
                    <a:pt x="615" y="206"/>
                  </a:lnTo>
                  <a:lnTo>
                    <a:pt x="618" y="201"/>
                  </a:lnTo>
                  <a:lnTo>
                    <a:pt x="618" y="199"/>
                  </a:lnTo>
                  <a:lnTo>
                    <a:pt x="618" y="196"/>
                  </a:lnTo>
                  <a:lnTo>
                    <a:pt x="617" y="195"/>
                  </a:lnTo>
                  <a:lnTo>
                    <a:pt x="615" y="194"/>
                  </a:lnTo>
                  <a:lnTo>
                    <a:pt x="615" y="194"/>
                  </a:lnTo>
                  <a:lnTo>
                    <a:pt x="609" y="192"/>
                  </a:lnTo>
                  <a:lnTo>
                    <a:pt x="601" y="191"/>
                  </a:lnTo>
                  <a:lnTo>
                    <a:pt x="584" y="190"/>
                  </a:lnTo>
                  <a:lnTo>
                    <a:pt x="584" y="190"/>
                  </a:lnTo>
                  <a:lnTo>
                    <a:pt x="573" y="188"/>
                  </a:lnTo>
                  <a:lnTo>
                    <a:pt x="560" y="185"/>
                  </a:lnTo>
                  <a:lnTo>
                    <a:pt x="560" y="185"/>
                  </a:lnTo>
                  <a:lnTo>
                    <a:pt x="545" y="185"/>
                  </a:lnTo>
                  <a:lnTo>
                    <a:pt x="541" y="185"/>
                  </a:lnTo>
                  <a:lnTo>
                    <a:pt x="541" y="185"/>
                  </a:lnTo>
                  <a:lnTo>
                    <a:pt x="556" y="175"/>
                  </a:lnTo>
                  <a:lnTo>
                    <a:pt x="576" y="162"/>
                  </a:lnTo>
                  <a:lnTo>
                    <a:pt x="576" y="162"/>
                  </a:lnTo>
                  <a:lnTo>
                    <a:pt x="584" y="160"/>
                  </a:lnTo>
                  <a:lnTo>
                    <a:pt x="596" y="158"/>
                  </a:lnTo>
                  <a:lnTo>
                    <a:pt x="601" y="157"/>
                  </a:lnTo>
                  <a:lnTo>
                    <a:pt x="606" y="156"/>
                  </a:lnTo>
                  <a:lnTo>
                    <a:pt x="607" y="154"/>
                  </a:lnTo>
                  <a:lnTo>
                    <a:pt x="609" y="152"/>
                  </a:lnTo>
                  <a:lnTo>
                    <a:pt x="607" y="150"/>
                  </a:lnTo>
                  <a:lnTo>
                    <a:pt x="607" y="150"/>
                  </a:lnTo>
                  <a:lnTo>
                    <a:pt x="604" y="144"/>
                  </a:lnTo>
                  <a:lnTo>
                    <a:pt x="599" y="141"/>
                  </a:lnTo>
                  <a:lnTo>
                    <a:pt x="593" y="141"/>
                  </a:lnTo>
                  <a:lnTo>
                    <a:pt x="584" y="143"/>
                  </a:lnTo>
                  <a:lnTo>
                    <a:pt x="584" y="143"/>
                  </a:lnTo>
                  <a:lnTo>
                    <a:pt x="521" y="154"/>
                  </a:lnTo>
                  <a:lnTo>
                    <a:pt x="521" y="154"/>
                  </a:lnTo>
                  <a:lnTo>
                    <a:pt x="521" y="151"/>
                  </a:lnTo>
                  <a:lnTo>
                    <a:pt x="525" y="143"/>
                  </a:lnTo>
                  <a:lnTo>
                    <a:pt x="528" y="132"/>
                  </a:lnTo>
                  <a:lnTo>
                    <a:pt x="528" y="127"/>
                  </a:lnTo>
                  <a:lnTo>
                    <a:pt x="528" y="123"/>
                  </a:lnTo>
                  <a:lnTo>
                    <a:pt x="528" y="123"/>
                  </a:lnTo>
                  <a:lnTo>
                    <a:pt x="527" y="117"/>
                  </a:lnTo>
                  <a:lnTo>
                    <a:pt x="526" y="115"/>
                  </a:lnTo>
                  <a:lnTo>
                    <a:pt x="525" y="115"/>
                  </a:lnTo>
                  <a:lnTo>
                    <a:pt x="524" y="115"/>
                  </a:lnTo>
                  <a:lnTo>
                    <a:pt x="522" y="117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30"/>
                  </a:lnTo>
                  <a:lnTo>
                    <a:pt x="511" y="137"/>
                  </a:lnTo>
                  <a:lnTo>
                    <a:pt x="509" y="140"/>
                  </a:lnTo>
                  <a:lnTo>
                    <a:pt x="508" y="141"/>
                  </a:lnTo>
                  <a:lnTo>
                    <a:pt x="505" y="143"/>
                  </a:lnTo>
                  <a:lnTo>
                    <a:pt x="505" y="143"/>
                  </a:lnTo>
                  <a:lnTo>
                    <a:pt x="503" y="144"/>
                  </a:lnTo>
                  <a:lnTo>
                    <a:pt x="502" y="145"/>
                  </a:lnTo>
                  <a:lnTo>
                    <a:pt x="499" y="149"/>
                  </a:lnTo>
                  <a:lnTo>
                    <a:pt x="498" y="150"/>
                  </a:lnTo>
                  <a:lnTo>
                    <a:pt x="498" y="148"/>
                  </a:lnTo>
                  <a:lnTo>
                    <a:pt x="498" y="134"/>
                  </a:lnTo>
                  <a:lnTo>
                    <a:pt x="498" y="134"/>
                  </a:lnTo>
                  <a:lnTo>
                    <a:pt x="498" y="111"/>
                  </a:lnTo>
                  <a:lnTo>
                    <a:pt x="498" y="96"/>
                  </a:lnTo>
                  <a:lnTo>
                    <a:pt x="496" y="82"/>
                  </a:lnTo>
                  <a:lnTo>
                    <a:pt x="492" y="68"/>
                  </a:lnTo>
                  <a:lnTo>
                    <a:pt x="488" y="61"/>
                  </a:lnTo>
                  <a:lnTo>
                    <a:pt x="485" y="55"/>
                  </a:lnTo>
                  <a:lnTo>
                    <a:pt x="481" y="48"/>
                  </a:lnTo>
                  <a:lnTo>
                    <a:pt x="475" y="42"/>
                  </a:lnTo>
                  <a:lnTo>
                    <a:pt x="468" y="37"/>
                  </a:lnTo>
                  <a:lnTo>
                    <a:pt x="460" y="32"/>
                  </a:lnTo>
                  <a:lnTo>
                    <a:pt x="460" y="32"/>
                  </a:lnTo>
                  <a:lnTo>
                    <a:pt x="431" y="15"/>
                  </a:lnTo>
                  <a:lnTo>
                    <a:pt x="419" y="9"/>
                  </a:lnTo>
                  <a:lnTo>
                    <a:pt x="407" y="4"/>
                  </a:lnTo>
                  <a:lnTo>
                    <a:pt x="396" y="2"/>
                  </a:lnTo>
                  <a:lnTo>
                    <a:pt x="384" y="0"/>
                  </a:lnTo>
                  <a:lnTo>
                    <a:pt x="371" y="2"/>
                  </a:lnTo>
                  <a:lnTo>
                    <a:pt x="356" y="5"/>
                  </a:lnTo>
                  <a:lnTo>
                    <a:pt x="356" y="5"/>
                  </a:lnTo>
                  <a:lnTo>
                    <a:pt x="342" y="11"/>
                  </a:lnTo>
                  <a:lnTo>
                    <a:pt x="328" y="19"/>
                  </a:lnTo>
                  <a:lnTo>
                    <a:pt x="316" y="28"/>
                  </a:lnTo>
                  <a:lnTo>
                    <a:pt x="305" y="39"/>
                  </a:lnTo>
                  <a:lnTo>
                    <a:pt x="295" y="50"/>
                  </a:lnTo>
                  <a:lnTo>
                    <a:pt x="289" y="61"/>
                  </a:lnTo>
                  <a:lnTo>
                    <a:pt x="284" y="71"/>
                  </a:lnTo>
                  <a:lnTo>
                    <a:pt x="282" y="79"/>
                  </a:lnTo>
                  <a:lnTo>
                    <a:pt x="282" y="79"/>
                  </a:lnTo>
                  <a:lnTo>
                    <a:pt x="280" y="93"/>
                  </a:lnTo>
                  <a:lnTo>
                    <a:pt x="276" y="104"/>
                  </a:lnTo>
                  <a:lnTo>
                    <a:pt x="266" y="127"/>
                  </a:lnTo>
                  <a:lnTo>
                    <a:pt x="266" y="127"/>
                  </a:lnTo>
                  <a:lnTo>
                    <a:pt x="264" y="133"/>
                  </a:lnTo>
                  <a:lnTo>
                    <a:pt x="263" y="140"/>
                  </a:lnTo>
                  <a:lnTo>
                    <a:pt x="263" y="148"/>
                  </a:lnTo>
                  <a:lnTo>
                    <a:pt x="264" y="155"/>
                  </a:lnTo>
                  <a:lnTo>
                    <a:pt x="266" y="168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74" y="188"/>
                  </a:lnTo>
                  <a:lnTo>
                    <a:pt x="276" y="194"/>
                  </a:lnTo>
                  <a:lnTo>
                    <a:pt x="282" y="201"/>
                  </a:lnTo>
                  <a:lnTo>
                    <a:pt x="283" y="205"/>
                  </a:lnTo>
                  <a:lnTo>
                    <a:pt x="283" y="207"/>
                  </a:lnTo>
                  <a:lnTo>
                    <a:pt x="282" y="208"/>
                  </a:lnTo>
                  <a:lnTo>
                    <a:pt x="278" y="210"/>
                  </a:lnTo>
                  <a:lnTo>
                    <a:pt x="278" y="210"/>
                  </a:lnTo>
                  <a:lnTo>
                    <a:pt x="259" y="212"/>
                  </a:lnTo>
                  <a:lnTo>
                    <a:pt x="230" y="219"/>
                  </a:lnTo>
                  <a:lnTo>
                    <a:pt x="214" y="223"/>
                  </a:lnTo>
                  <a:lnTo>
                    <a:pt x="198" y="229"/>
                  </a:lnTo>
                  <a:lnTo>
                    <a:pt x="184" y="234"/>
                  </a:lnTo>
                  <a:lnTo>
                    <a:pt x="173" y="241"/>
                  </a:lnTo>
                  <a:lnTo>
                    <a:pt x="173" y="241"/>
                  </a:lnTo>
                  <a:lnTo>
                    <a:pt x="163" y="248"/>
                  </a:lnTo>
                  <a:lnTo>
                    <a:pt x="153" y="259"/>
                  </a:lnTo>
                  <a:lnTo>
                    <a:pt x="142" y="273"/>
                  </a:lnTo>
                  <a:lnTo>
                    <a:pt x="134" y="286"/>
                  </a:lnTo>
                  <a:lnTo>
                    <a:pt x="125" y="301"/>
                  </a:lnTo>
                  <a:lnTo>
                    <a:pt x="118" y="315"/>
                  </a:lnTo>
                  <a:lnTo>
                    <a:pt x="113" y="327"/>
                  </a:lnTo>
                  <a:lnTo>
                    <a:pt x="110" y="338"/>
                  </a:lnTo>
                  <a:lnTo>
                    <a:pt x="110" y="338"/>
                  </a:lnTo>
                  <a:lnTo>
                    <a:pt x="85" y="428"/>
                  </a:lnTo>
                  <a:lnTo>
                    <a:pt x="47" y="567"/>
                  </a:lnTo>
                  <a:lnTo>
                    <a:pt x="47" y="567"/>
                  </a:lnTo>
                  <a:lnTo>
                    <a:pt x="28" y="628"/>
                  </a:lnTo>
                  <a:lnTo>
                    <a:pt x="21" y="656"/>
                  </a:lnTo>
                  <a:lnTo>
                    <a:pt x="14" y="684"/>
                  </a:lnTo>
                  <a:lnTo>
                    <a:pt x="8" y="710"/>
                  </a:lnTo>
                  <a:lnTo>
                    <a:pt x="3" y="740"/>
                  </a:lnTo>
                  <a:lnTo>
                    <a:pt x="0" y="771"/>
                  </a:lnTo>
                  <a:lnTo>
                    <a:pt x="0" y="807"/>
                  </a:lnTo>
                  <a:lnTo>
                    <a:pt x="0" y="807"/>
                  </a:lnTo>
                  <a:lnTo>
                    <a:pt x="0" y="824"/>
                  </a:lnTo>
                  <a:lnTo>
                    <a:pt x="3" y="841"/>
                  </a:lnTo>
                  <a:lnTo>
                    <a:pt x="4" y="856"/>
                  </a:lnTo>
                  <a:lnTo>
                    <a:pt x="6" y="871"/>
                  </a:lnTo>
                  <a:lnTo>
                    <a:pt x="14" y="899"/>
                  </a:lnTo>
                  <a:lnTo>
                    <a:pt x="22" y="924"/>
                  </a:lnTo>
                  <a:lnTo>
                    <a:pt x="32" y="950"/>
                  </a:lnTo>
                  <a:lnTo>
                    <a:pt x="43" y="974"/>
                  </a:lnTo>
                  <a:lnTo>
                    <a:pt x="55" y="1001"/>
                  </a:lnTo>
                  <a:lnTo>
                    <a:pt x="67" y="1030"/>
                  </a:lnTo>
                  <a:lnTo>
                    <a:pt x="67" y="1030"/>
                  </a:lnTo>
                  <a:lnTo>
                    <a:pt x="85" y="1076"/>
                  </a:lnTo>
                  <a:lnTo>
                    <a:pt x="95" y="1107"/>
                  </a:lnTo>
                  <a:lnTo>
                    <a:pt x="113" y="1168"/>
                  </a:lnTo>
                  <a:lnTo>
                    <a:pt x="113" y="1168"/>
                  </a:lnTo>
                  <a:lnTo>
                    <a:pt x="121" y="1187"/>
                  </a:lnTo>
                  <a:lnTo>
                    <a:pt x="129" y="1205"/>
                  </a:lnTo>
                  <a:lnTo>
                    <a:pt x="139" y="1221"/>
                  </a:lnTo>
                  <a:lnTo>
                    <a:pt x="148" y="1236"/>
                  </a:lnTo>
                  <a:lnTo>
                    <a:pt x="172" y="1265"/>
                  </a:lnTo>
                  <a:lnTo>
                    <a:pt x="184" y="1282"/>
                  </a:lnTo>
                  <a:lnTo>
                    <a:pt x="196" y="1300"/>
                  </a:lnTo>
                  <a:lnTo>
                    <a:pt x="196" y="1300"/>
                  </a:lnTo>
                  <a:lnTo>
                    <a:pt x="207" y="1320"/>
                  </a:lnTo>
                  <a:lnTo>
                    <a:pt x="215" y="1335"/>
                  </a:lnTo>
                  <a:lnTo>
                    <a:pt x="220" y="1348"/>
                  </a:lnTo>
                  <a:lnTo>
                    <a:pt x="225" y="1359"/>
                  </a:lnTo>
                  <a:lnTo>
                    <a:pt x="230" y="1377"/>
                  </a:lnTo>
                  <a:lnTo>
                    <a:pt x="235" y="1395"/>
                  </a:lnTo>
                  <a:lnTo>
                    <a:pt x="235" y="1395"/>
                  </a:lnTo>
                  <a:lnTo>
                    <a:pt x="244" y="1416"/>
                  </a:lnTo>
                  <a:lnTo>
                    <a:pt x="257" y="1439"/>
                  </a:lnTo>
                  <a:lnTo>
                    <a:pt x="266" y="1461"/>
                  </a:lnTo>
                  <a:lnTo>
                    <a:pt x="270" y="1470"/>
                  </a:lnTo>
                  <a:lnTo>
                    <a:pt x="270" y="1478"/>
                  </a:lnTo>
                  <a:lnTo>
                    <a:pt x="270" y="1478"/>
                  </a:lnTo>
                  <a:lnTo>
                    <a:pt x="270" y="1489"/>
                  </a:lnTo>
                  <a:lnTo>
                    <a:pt x="270" y="1497"/>
                  </a:lnTo>
                  <a:lnTo>
                    <a:pt x="271" y="1502"/>
                  </a:lnTo>
                  <a:lnTo>
                    <a:pt x="272" y="1509"/>
                  </a:lnTo>
                  <a:lnTo>
                    <a:pt x="282" y="1529"/>
                  </a:lnTo>
                  <a:lnTo>
                    <a:pt x="282" y="1529"/>
                  </a:lnTo>
                  <a:lnTo>
                    <a:pt x="287" y="1535"/>
                  </a:lnTo>
                  <a:lnTo>
                    <a:pt x="293" y="1541"/>
                  </a:lnTo>
                  <a:lnTo>
                    <a:pt x="301" y="1547"/>
                  </a:lnTo>
                  <a:lnTo>
                    <a:pt x="311" y="1553"/>
                  </a:lnTo>
                  <a:lnTo>
                    <a:pt x="333" y="1564"/>
                  </a:lnTo>
                  <a:lnTo>
                    <a:pt x="357" y="1573"/>
                  </a:lnTo>
                  <a:lnTo>
                    <a:pt x="382" y="1579"/>
                  </a:lnTo>
                  <a:lnTo>
                    <a:pt x="392" y="1581"/>
                  </a:lnTo>
                  <a:lnTo>
                    <a:pt x="402" y="1582"/>
                  </a:lnTo>
                  <a:lnTo>
                    <a:pt x="412" y="1582"/>
                  </a:lnTo>
                  <a:lnTo>
                    <a:pt x="419" y="1581"/>
                  </a:lnTo>
                  <a:lnTo>
                    <a:pt x="424" y="1579"/>
                  </a:lnTo>
                  <a:lnTo>
                    <a:pt x="428" y="1575"/>
                  </a:lnTo>
                  <a:lnTo>
                    <a:pt x="428" y="1575"/>
                  </a:lnTo>
                  <a:lnTo>
                    <a:pt x="428" y="1571"/>
                  </a:lnTo>
                  <a:lnTo>
                    <a:pt x="428" y="1566"/>
                  </a:lnTo>
                  <a:lnTo>
                    <a:pt x="426" y="1560"/>
                  </a:lnTo>
                  <a:lnTo>
                    <a:pt x="425" y="1554"/>
                  </a:lnTo>
                  <a:lnTo>
                    <a:pt x="419" y="1541"/>
                  </a:lnTo>
                  <a:lnTo>
                    <a:pt x="411" y="1529"/>
                  </a:lnTo>
                  <a:lnTo>
                    <a:pt x="401" y="1517"/>
                  </a:lnTo>
                  <a:lnTo>
                    <a:pt x="392" y="1506"/>
                  </a:lnTo>
                  <a:lnTo>
                    <a:pt x="380" y="1493"/>
                  </a:lnTo>
                  <a:lnTo>
                    <a:pt x="380" y="1493"/>
                  </a:lnTo>
                  <a:lnTo>
                    <a:pt x="376" y="1487"/>
                  </a:lnTo>
                  <a:lnTo>
                    <a:pt x="372" y="1481"/>
                  </a:lnTo>
                  <a:lnTo>
                    <a:pt x="369" y="1475"/>
                  </a:lnTo>
                  <a:lnTo>
                    <a:pt x="368" y="1469"/>
                  </a:lnTo>
                  <a:lnTo>
                    <a:pt x="368" y="1469"/>
                  </a:lnTo>
                  <a:lnTo>
                    <a:pt x="371" y="1461"/>
                  </a:lnTo>
                  <a:lnTo>
                    <a:pt x="374" y="1446"/>
                  </a:lnTo>
                  <a:lnTo>
                    <a:pt x="380" y="1427"/>
                  </a:lnTo>
                  <a:lnTo>
                    <a:pt x="380" y="1427"/>
                  </a:lnTo>
                  <a:lnTo>
                    <a:pt x="394" y="1438"/>
                  </a:lnTo>
                  <a:lnTo>
                    <a:pt x="409" y="1450"/>
                  </a:lnTo>
                  <a:lnTo>
                    <a:pt x="428" y="1461"/>
                  </a:lnTo>
                  <a:lnTo>
                    <a:pt x="437" y="1467"/>
                  </a:lnTo>
                  <a:lnTo>
                    <a:pt x="447" y="1472"/>
                  </a:lnTo>
                  <a:lnTo>
                    <a:pt x="457" y="1475"/>
                  </a:lnTo>
                  <a:lnTo>
                    <a:pt x="467" y="1478"/>
                  </a:lnTo>
                  <a:lnTo>
                    <a:pt x="475" y="1479"/>
                  </a:lnTo>
                  <a:lnTo>
                    <a:pt x="484" y="1478"/>
                  </a:lnTo>
                  <a:lnTo>
                    <a:pt x="491" y="1475"/>
                  </a:lnTo>
                  <a:lnTo>
                    <a:pt x="498" y="1469"/>
                  </a:lnTo>
                  <a:lnTo>
                    <a:pt x="498" y="1469"/>
                  </a:lnTo>
                  <a:lnTo>
                    <a:pt x="503" y="1463"/>
                  </a:lnTo>
                  <a:lnTo>
                    <a:pt x="505" y="1458"/>
                  </a:lnTo>
                  <a:lnTo>
                    <a:pt x="507" y="1453"/>
                  </a:lnTo>
                  <a:lnTo>
                    <a:pt x="507" y="1450"/>
                  </a:lnTo>
                  <a:lnTo>
                    <a:pt x="505" y="1446"/>
                  </a:lnTo>
                  <a:lnTo>
                    <a:pt x="503" y="1442"/>
                  </a:lnTo>
                  <a:lnTo>
                    <a:pt x="496" y="1438"/>
                  </a:lnTo>
                  <a:lnTo>
                    <a:pt x="474" y="1428"/>
                  </a:lnTo>
                  <a:lnTo>
                    <a:pt x="463" y="1422"/>
                  </a:lnTo>
                  <a:lnTo>
                    <a:pt x="458" y="1418"/>
                  </a:lnTo>
                  <a:lnTo>
                    <a:pt x="454" y="1414"/>
                  </a:lnTo>
                  <a:lnTo>
                    <a:pt x="454" y="1414"/>
                  </a:lnTo>
                  <a:lnTo>
                    <a:pt x="442" y="1397"/>
                  </a:lnTo>
                  <a:lnTo>
                    <a:pt x="433" y="1382"/>
                  </a:lnTo>
                  <a:lnTo>
                    <a:pt x="430" y="1376"/>
                  </a:lnTo>
                  <a:lnTo>
                    <a:pt x="428" y="1368"/>
                  </a:lnTo>
                  <a:lnTo>
                    <a:pt x="426" y="1362"/>
                  </a:lnTo>
                  <a:lnTo>
                    <a:pt x="428" y="1356"/>
                  </a:lnTo>
                  <a:lnTo>
                    <a:pt x="428" y="1356"/>
                  </a:lnTo>
                  <a:lnTo>
                    <a:pt x="431" y="1339"/>
                  </a:lnTo>
                  <a:lnTo>
                    <a:pt x="440" y="1306"/>
                  </a:lnTo>
                  <a:lnTo>
                    <a:pt x="467" y="1210"/>
                  </a:lnTo>
                  <a:lnTo>
                    <a:pt x="481" y="1158"/>
                  </a:lnTo>
                  <a:lnTo>
                    <a:pt x="493" y="1110"/>
                  </a:lnTo>
                  <a:lnTo>
                    <a:pt x="502" y="1072"/>
                  </a:lnTo>
                  <a:lnTo>
                    <a:pt x="504" y="1058"/>
                  </a:lnTo>
                  <a:lnTo>
                    <a:pt x="505" y="1050"/>
                  </a:lnTo>
                  <a:lnTo>
                    <a:pt x="505" y="1050"/>
                  </a:lnTo>
                  <a:lnTo>
                    <a:pt x="507" y="1027"/>
                  </a:lnTo>
                  <a:lnTo>
                    <a:pt x="507" y="1017"/>
                  </a:lnTo>
                  <a:lnTo>
                    <a:pt x="505" y="1006"/>
                  </a:lnTo>
                  <a:lnTo>
                    <a:pt x="502" y="994"/>
                  </a:lnTo>
                  <a:lnTo>
                    <a:pt x="497" y="980"/>
                  </a:lnTo>
                  <a:lnTo>
                    <a:pt x="490" y="963"/>
                  </a:lnTo>
                  <a:lnTo>
                    <a:pt x="477" y="944"/>
                  </a:lnTo>
                  <a:lnTo>
                    <a:pt x="477" y="944"/>
                  </a:lnTo>
                  <a:lnTo>
                    <a:pt x="462" y="918"/>
                  </a:lnTo>
                  <a:lnTo>
                    <a:pt x="441" y="889"/>
                  </a:lnTo>
                  <a:lnTo>
                    <a:pt x="417" y="858"/>
                  </a:lnTo>
                  <a:lnTo>
                    <a:pt x="390" y="825"/>
                  </a:lnTo>
                  <a:lnTo>
                    <a:pt x="344" y="766"/>
                  </a:lnTo>
                  <a:lnTo>
                    <a:pt x="326" y="743"/>
                  </a:lnTo>
                  <a:lnTo>
                    <a:pt x="314" y="727"/>
                  </a:lnTo>
                  <a:lnTo>
                    <a:pt x="314" y="727"/>
                  </a:lnTo>
                  <a:lnTo>
                    <a:pt x="310" y="721"/>
                  </a:lnTo>
                  <a:lnTo>
                    <a:pt x="306" y="718"/>
                  </a:lnTo>
                  <a:lnTo>
                    <a:pt x="299" y="713"/>
                  </a:lnTo>
                  <a:lnTo>
                    <a:pt x="293" y="710"/>
                  </a:lnTo>
                  <a:lnTo>
                    <a:pt x="288" y="708"/>
                  </a:lnTo>
                  <a:lnTo>
                    <a:pt x="284" y="706"/>
                  </a:lnTo>
                  <a:lnTo>
                    <a:pt x="282" y="698"/>
                  </a:lnTo>
                  <a:lnTo>
                    <a:pt x="282" y="687"/>
                  </a:lnTo>
                  <a:lnTo>
                    <a:pt x="282" y="669"/>
                  </a:lnTo>
                  <a:lnTo>
                    <a:pt x="282" y="669"/>
                  </a:lnTo>
                  <a:lnTo>
                    <a:pt x="284" y="656"/>
                  </a:lnTo>
                  <a:lnTo>
                    <a:pt x="291" y="641"/>
                  </a:lnTo>
                  <a:lnTo>
                    <a:pt x="298" y="625"/>
                  </a:lnTo>
                  <a:lnTo>
                    <a:pt x="309" y="607"/>
                  </a:lnTo>
                  <a:lnTo>
                    <a:pt x="321" y="589"/>
                  </a:lnTo>
                  <a:lnTo>
                    <a:pt x="334" y="571"/>
                  </a:lnTo>
                  <a:lnTo>
                    <a:pt x="363" y="532"/>
                  </a:lnTo>
                  <a:lnTo>
                    <a:pt x="392" y="496"/>
                  </a:lnTo>
                  <a:lnTo>
                    <a:pt x="418" y="467"/>
                  </a:lnTo>
                  <a:lnTo>
                    <a:pt x="437" y="447"/>
                  </a:lnTo>
                  <a:lnTo>
                    <a:pt x="447" y="437"/>
                  </a:lnTo>
                  <a:lnTo>
                    <a:pt x="447" y="437"/>
                  </a:lnTo>
                  <a:lnTo>
                    <a:pt x="450" y="436"/>
                  </a:lnTo>
                  <a:lnTo>
                    <a:pt x="457" y="436"/>
                  </a:lnTo>
                  <a:lnTo>
                    <a:pt x="477" y="437"/>
                  </a:lnTo>
                  <a:lnTo>
                    <a:pt x="538" y="443"/>
                  </a:lnTo>
                  <a:lnTo>
                    <a:pt x="600" y="449"/>
                  </a:lnTo>
                  <a:lnTo>
                    <a:pt x="635" y="453"/>
                  </a:lnTo>
                  <a:lnTo>
                    <a:pt x="635" y="453"/>
                  </a:lnTo>
                  <a:lnTo>
                    <a:pt x="639" y="451"/>
                  </a:lnTo>
                  <a:lnTo>
                    <a:pt x="646" y="448"/>
                  </a:lnTo>
                  <a:lnTo>
                    <a:pt x="666" y="436"/>
                  </a:lnTo>
                  <a:lnTo>
                    <a:pt x="692" y="417"/>
                  </a:lnTo>
                  <a:lnTo>
                    <a:pt x="720" y="397"/>
                  </a:lnTo>
                  <a:lnTo>
                    <a:pt x="772" y="357"/>
                  </a:lnTo>
                  <a:lnTo>
                    <a:pt x="791" y="342"/>
                  </a:lnTo>
                  <a:lnTo>
                    <a:pt x="799" y="335"/>
                  </a:lnTo>
                  <a:lnTo>
                    <a:pt x="799" y="335"/>
                  </a:lnTo>
                  <a:lnTo>
                    <a:pt x="803" y="332"/>
                  </a:lnTo>
                  <a:lnTo>
                    <a:pt x="806" y="330"/>
                  </a:lnTo>
                  <a:lnTo>
                    <a:pt x="817" y="326"/>
                  </a:lnTo>
                  <a:lnTo>
                    <a:pt x="828" y="323"/>
                  </a:lnTo>
                  <a:lnTo>
                    <a:pt x="838" y="319"/>
                  </a:lnTo>
                  <a:lnTo>
                    <a:pt x="838" y="319"/>
                  </a:lnTo>
                  <a:lnTo>
                    <a:pt x="847" y="315"/>
                  </a:lnTo>
                  <a:lnTo>
                    <a:pt x="853" y="312"/>
                  </a:lnTo>
                  <a:lnTo>
                    <a:pt x="857" y="307"/>
                  </a:lnTo>
                  <a:lnTo>
                    <a:pt x="857" y="307"/>
                  </a:lnTo>
                  <a:lnTo>
                    <a:pt x="884" y="312"/>
                  </a:lnTo>
                  <a:lnTo>
                    <a:pt x="904" y="314"/>
                  </a:lnTo>
                  <a:lnTo>
                    <a:pt x="910" y="313"/>
                  </a:lnTo>
                  <a:lnTo>
                    <a:pt x="912" y="313"/>
                  </a:lnTo>
                  <a:lnTo>
                    <a:pt x="913" y="312"/>
                  </a:lnTo>
                  <a:lnTo>
                    <a:pt x="913" y="312"/>
                  </a:lnTo>
                  <a:lnTo>
                    <a:pt x="916" y="302"/>
                  </a:lnTo>
                  <a:lnTo>
                    <a:pt x="916" y="299"/>
                  </a:lnTo>
                  <a:lnTo>
                    <a:pt x="913" y="299"/>
                  </a:lnTo>
                  <a:lnTo>
                    <a:pt x="913" y="299"/>
                  </a:lnTo>
                  <a:lnTo>
                    <a:pt x="904" y="299"/>
                  </a:lnTo>
                  <a:lnTo>
                    <a:pt x="890" y="298"/>
                  </a:lnTo>
                  <a:lnTo>
                    <a:pt x="876" y="296"/>
                  </a:lnTo>
                  <a:lnTo>
                    <a:pt x="872" y="293"/>
                  </a:lnTo>
                  <a:lnTo>
                    <a:pt x="870" y="292"/>
                  </a:lnTo>
                  <a:lnTo>
                    <a:pt x="870" y="292"/>
                  </a:lnTo>
                  <a:lnTo>
                    <a:pt x="868" y="289"/>
                  </a:lnTo>
                  <a:lnTo>
                    <a:pt x="868" y="286"/>
                  </a:lnTo>
                  <a:lnTo>
                    <a:pt x="868" y="285"/>
                  </a:lnTo>
                  <a:lnTo>
                    <a:pt x="870" y="284"/>
                  </a:lnTo>
                  <a:lnTo>
                    <a:pt x="870" y="284"/>
                  </a:lnTo>
                  <a:lnTo>
                    <a:pt x="879" y="281"/>
                  </a:lnTo>
                  <a:lnTo>
                    <a:pt x="898" y="275"/>
                  </a:lnTo>
                  <a:lnTo>
                    <a:pt x="906" y="272"/>
                  </a:lnTo>
                  <a:lnTo>
                    <a:pt x="913" y="268"/>
                  </a:lnTo>
                  <a:lnTo>
                    <a:pt x="919" y="264"/>
                  </a:lnTo>
                  <a:lnTo>
                    <a:pt x="921" y="262"/>
                  </a:lnTo>
                  <a:lnTo>
                    <a:pt x="921" y="261"/>
                  </a:lnTo>
                  <a:lnTo>
                    <a:pt x="921" y="261"/>
                  </a:lnTo>
                  <a:lnTo>
                    <a:pt x="921" y="258"/>
                  </a:lnTo>
                  <a:lnTo>
                    <a:pt x="918" y="257"/>
                  </a:lnTo>
                  <a:lnTo>
                    <a:pt x="912" y="256"/>
                  </a:lnTo>
                  <a:lnTo>
                    <a:pt x="902" y="256"/>
                  </a:lnTo>
                  <a:lnTo>
                    <a:pt x="893" y="257"/>
                  </a:lnTo>
                  <a:lnTo>
                    <a:pt x="873" y="258"/>
                  </a:lnTo>
                  <a:lnTo>
                    <a:pt x="868" y="257"/>
                  </a:lnTo>
                  <a:lnTo>
                    <a:pt x="866" y="257"/>
                  </a:lnTo>
                  <a:lnTo>
                    <a:pt x="866" y="256"/>
                  </a:lnTo>
                  <a:lnTo>
                    <a:pt x="866" y="256"/>
                  </a:lnTo>
                  <a:lnTo>
                    <a:pt x="868" y="253"/>
                  </a:lnTo>
                  <a:lnTo>
                    <a:pt x="876" y="250"/>
                  </a:lnTo>
                  <a:lnTo>
                    <a:pt x="896" y="241"/>
                  </a:lnTo>
                  <a:lnTo>
                    <a:pt x="906" y="235"/>
                  </a:lnTo>
                  <a:lnTo>
                    <a:pt x="915" y="230"/>
                  </a:lnTo>
                  <a:lnTo>
                    <a:pt x="919" y="225"/>
                  </a:lnTo>
                  <a:lnTo>
                    <a:pt x="921" y="223"/>
                  </a:lnTo>
                  <a:lnTo>
                    <a:pt x="921" y="220"/>
                  </a:lnTo>
                  <a:lnTo>
                    <a:pt x="921" y="220"/>
                  </a:lnTo>
                  <a:lnTo>
                    <a:pt x="919" y="219"/>
                  </a:lnTo>
                  <a:lnTo>
                    <a:pt x="916" y="219"/>
                  </a:lnTo>
                  <a:lnTo>
                    <a:pt x="907" y="220"/>
                  </a:lnTo>
                  <a:lnTo>
                    <a:pt x="896" y="224"/>
                  </a:lnTo>
                  <a:lnTo>
                    <a:pt x="884" y="229"/>
                  </a:lnTo>
                  <a:lnTo>
                    <a:pt x="861" y="239"/>
                  </a:lnTo>
                  <a:lnTo>
                    <a:pt x="854" y="241"/>
                  </a:lnTo>
                  <a:lnTo>
                    <a:pt x="851" y="241"/>
                  </a:lnTo>
                  <a:lnTo>
                    <a:pt x="850" y="241"/>
                  </a:lnTo>
                  <a:lnTo>
                    <a:pt x="850" y="241"/>
                  </a:lnTo>
                  <a:lnTo>
                    <a:pt x="850" y="237"/>
                  </a:lnTo>
                  <a:lnTo>
                    <a:pt x="854" y="233"/>
                  </a:lnTo>
                  <a:lnTo>
                    <a:pt x="862" y="220"/>
                  </a:lnTo>
                  <a:lnTo>
                    <a:pt x="870" y="210"/>
                  </a:lnTo>
                  <a:lnTo>
                    <a:pt x="871" y="207"/>
                  </a:lnTo>
                  <a:lnTo>
                    <a:pt x="871" y="206"/>
                  </a:lnTo>
                  <a:lnTo>
                    <a:pt x="870" y="205"/>
                  </a:lnTo>
                  <a:lnTo>
                    <a:pt x="870" y="205"/>
                  </a:lnTo>
                  <a:lnTo>
                    <a:pt x="865" y="207"/>
                  </a:lnTo>
                  <a:lnTo>
                    <a:pt x="856" y="213"/>
                  </a:lnTo>
                  <a:lnTo>
                    <a:pt x="831" y="231"/>
                  </a:lnTo>
                  <a:lnTo>
                    <a:pt x="817" y="241"/>
                  </a:lnTo>
                  <a:lnTo>
                    <a:pt x="805" y="248"/>
                  </a:lnTo>
                  <a:lnTo>
                    <a:pt x="797" y="253"/>
                  </a:lnTo>
                  <a:lnTo>
                    <a:pt x="793" y="253"/>
                  </a:lnTo>
                  <a:lnTo>
                    <a:pt x="792" y="252"/>
                  </a:lnTo>
                  <a:lnTo>
                    <a:pt x="792" y="252"/>
                  </a:lnTo>
                  <a:lnTo>
                    <a:pt x="789" y="248"/>
                  </a:lnTo>
                  <a:lnTo>
                    <a:pt x="787" y="245"/>
                  </a:lnTo>
                  <a:lnTo>
                    <a:pt x="786" y="239"/>
                  </a:lnTo>
                  <a:lnTo>
                    <a:pt x="785" y="236"/>
                  </a:lnTo>
                  <a:lnTo>
                    <a:pt x="783" y="235"/>
                  </a:lnTo>
                  <a:lnTo>
                    <a:pt x="782" y="235"/>
                  </a:lnTo>
                  <a:lnTo>
                    <a:pt x="780" y="236"/>
                  </a:lnTo>
                  <a:lnTo>
                    <a:pt x="780" y="236"/>
                  </a:lnTo>
                  <a:lnTo>
                    <a:pt x="777" y="240"/>
                  </a:lnTo>
                  <a:lnTo>
                    <a:pt x="775" y="246"/>
                  </a:lnTo>
                  <a:lnTo>
                    <a:pt x="770" y="259"/>
                  </a:lnTo>
                  <a:lnTo>
                    <a:pt x="765" y="273"/>
                  </a:lnTo>
                  <a:lnTo>
                    <a:pt x="763" y="278"/>
                  </a:lnTo>
                  <a:lnTo>
                    <a:pt x="760" y="280"/>
                  </a:lnTo>
                  <a:lnTo>
                    <a:pt x="760" y="280"/>
                  </a:lnTo>
                  <a:lnTo>
                    <a:pt x="753" y="284"/>
                  </a:lnTo>
                  <a:lnTo>
                    <a:pt x="741" y="292"/>
                  </a:lnTo>
                  <a:lnTo>
                    <a:pt x="732" y="297"/>
                  </a:lnTo>
                  <a:lnTo>
                    <a:pt x="720" y="302"/>
                  </a:lnTo>
                  <a:lnTo>
                    <a:pt x="704" y="308"/>
                  </a:lnTo>
                  <a:lnTo>
                    <a:pt x="686" y="315"/>
                  </a:lnTo>
                  <a:lnTo>
                    <a:pt x="686" y="315"/>
                  </a:lnTo>
                  <a:lnTo>
                    <a:pt x="656" y="326"/>
                  </a:lnTo>
                  <a:lnTo>
                    <a:pt x="643" y="332"/>
                  </a:lnTo>
                  <a:lnTo>
                    <a:pt x="632" y="337"/>
                  </a:lnTo>
                  <a:lnTo>
                    <a:pt x="611" y="343"/>
                  </a:lnTo>
                  <a:lnTo>
                    <a:pt x="611" y="343"/>
                  </a:lnTo>
                  <a:lnTo>
                    <a:pt x="598" y="346"/>
                  </a:lnTo>
                  <a:lnTo>
                    <a:pt x="589" y="349"/>
                  </a:lnTo>
                  <a:lnTo>
                    <a:pt x="576" y="355"/>
                  </a:lnTo>
                  <a:lnTo>
                    <a:pt x="570" y="357"/>
                  </a:lnTo>
                  <a:lnTo>
                    <a:pt x="564" y="357"/>
                  </a:lnTo>
                  <a:lnTo>
                    <a:pt x="555" y="355"/>
                  </a:lnTo>
                  <a:lnTo>
                    <a:pt x="544" y="351"/>
                  </a:lnTo>
                  <a:lnTo>
                    <a:pt x="544" y="351"/>
                  </a:lnTo>
                  <a:lnTo>
                    <a:pt x="516" y="337"/>
                  </a:lnTo>
                  <a:lnTo>
                    <a:pt x="488" y="321"/>
                  </a:lnTo>
                  <a:lnTo>
                    <a:pt x="468" y="308"/>
                  </a:lnTo>
                  <a:lnTo>
                    <a:pt x="463" y="304"/>
                  </a:lnTo>
                  <a:lnTo>
                    <a:pt x="462" y="303"/>
                  </a:lnTo>
                  <a:lnTo>
                    <a:pt x="463" y="303"/>
                  </a:lnTo>
                  <a:lnTo>
                    <a:pt x="463" y="303"/>
                  </a:lnTo>
                  <a:lnTo>
                    <a:pt x="467" y="304"/>
                  </a:lnTo>
                  <a:lnTo>
                    <a:pt x="473" y="303"/>
                  </a:lnTo>
                  <a:lnTo>
                    <a:pt x="475" y="302"/>
                  </a:lnTo>
                  <a:lnTo>
                    <a:pt x="477" y="299"/>
                  </a:lnTo>
                  <a:lnTo>
                    <a:pt x="480" y="296"/>
                  </a:lnTo>
                  <a:lnTo>
                    <a:pt x="482" y="292"/>
                  </a:lnTo>
                  <a:lnTo>
                    <a:pt x="482" y="292"/>
                  </a:lnTo>
                  <a:close/>
                  <a:moveTo>
                    <a:pt x="243" y="909"/>
                  </a:moveTo>
                  <a:lnTo>
                    <a:pt x="243" y="909"/>
                  </a:lnTo>
                  <a:lnTo>
                    <a:pt x="243" y="907"/>
                  </a:lnTo>
                  <a:lnTo>
                    <a:pt x="244" y="909"/>
                  </a:lnTo>
                  <a:lnTo>
                    <a:pt x="248" y="911"/>
                  </a:lnTo>
                  <a:lnTo>
                    <a:pt x="260" y="927"/>
                  </a:lnTo>
                  <a:lnTo>
                    <a:pt x="298" y="977"/>
                  </a:lnTo>
                  <a:lnTo>
                    <a:pt x="335" y="1029"/>
                  </a:lnTo>
                  <a:lnTo>
                    <a:pt x="352" y="1053"/>
                  </a:lnTo>
                  <a:lnTo>
                    <a:pt x="352" y="1053"/>
                  </a:lnTo>
                  <a:lnTo>
                    <a:pt x="351" y="1084"/>
                  </a:lnTo>
                  <a:lnTo>
                    <a:pt x="345" y="1168"/>
                  </a:lnTo>
                  <a:lnTo>
                    <a:pt x="345" y="1168"/>
                  </a:lnTo>
                  <a:lnTo>
                    <a:pt x="338" y="1261"/>
                  </a:lnTo>
                  <a:lnTo>
                    <a:pt x="334" y="1292"/>
                  </a:lnTo>
                  <a:lnTo>
                    <a:pt x="333" y="1305"/>
                  </a:lnTo>
                  <a:lnTo>
                    <a:pt x="333" y="1305"/>
                  </a:lnTo>
                  <a:lnTo>
                    <a:pt x="332" y="1304"/>
                  </a:lnTo>
                  <a:lnTo>
                    <a:pt x="331" y="1301"/>
                  </a:lnTo>
                  <a:lnTo>
                    <a:pt x="326" y="1292"/>
                  </a:lnTo>
                  <a:lnTo>
                    <a:pt x="314" y="1265"/>
                  </a:lnTo>
                  <a:lnTo>
                    <a:pt x="314" y="1265"/>
                  </a:lnTo>
                  <a:lnTo>
                    <a:pt x="311" y="1259"/>
                  </a:lnTo>
                  <a:lnTo>
                    <a:pt x="309" y="1248"/>
                  </a:lnTo>
                  <a:lnTo>
                    <a:pt x="305" y="1221"/>
                  </a:lnTo>
                  <a:lnTo>
                    <a:pt x="298" y="1159"/>
                  </a:lnTo>
                  <a:lnTo>
                    <a:pt x="298" y="1159"/>
                  </a:lnTo>
                  <a:lnTo>
                    <a:pt x="294" y="1137"/>
                  </a:lnTo>
                  <a:lnTo>
                    <a:pt x="287" y="1104"/>
                  </a:lnTo>
                  <a:lnTo>
                    <a:pt x="269" y="1023"/>
                  </a:lnTo>
                  <a:lnTo>
                    <a:pt x="250" y="946"/>
                  </a:lnTo>
                  <a:lnTo>
                    <a:pt x="244" y="920"/>
                  </a:lnTo>
                  <a:lnTo>
                    <a:pt x="243" y="909"/>
                  </a:lnTo>
                  <a:lnTo>
                    <a:pt x="243" y="9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FC859759-F9C6-4790-AFEF-075EF6272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0138" y="1800225"/>
              <a:ext cx="63500" cy="39688"/>
            </a:xfrm>
            <a:custGeom>
              <a:avLst/>
              <a:gdLst>
                <a:gd name="T0" fmla="*/ 0 w 40"/>
                <a:gd name="T1" fmla="*/ 15 h 25"/>
                <a:gd name="T2" fmla="*/ 0 w 40"/>
                <a:gd name="T3" fmla="*/ 15 h 25"/>
                <a:gd name="T4" fmla="*/ 0 w 40"/>
                <a:gd name="T5" fmla="*/ 11 h 25"/>
                <a:gd name="T6" fmla="*/ 1 w 40"/>
                <a:gd name="T7" fmla="*/ 9 h 25"/>
                <a:gd name="T8" fmla="*/ 3 w 40"/>
                <a:gd name="T9" fmla="*/ 6 h 25"/>
                <a:gd name="T10" fmla="*/ 5 w 40"/>
                <a:gd name="T11" fmla="*/ 4 h 25"/>
                <a:gd name="T12" fmla="*/ 12 w 40"/>
                <a:gd name="T13" fmla="*/ 2 h 25"/>
                <a:gd name="T14" fmla="*/ 20 w 40"/>
                <a:gd name="T15" fmla="*/ 0 h 25"/>
                <a:gd name="T16" fmla="*/ 27 w 40"/>
                <a:gd name="T17" fmla="*/ 2 h 25"/>
                <a:gd name="T18" fmla="*/ 34 w 40"/>
                <a:gd name="T19" fmla="*/ 5 h 25"/>
                <a:gd name="T20" fmla="*/ 38 w 40"/>
                <a:gd name="T21" fmla="*/ 9 h 25"/>
                <a:gd name="T22" fmla="*/ 39 w 40"/>
                <a:gd name="T23" fmla="*/ 11 h 25"/>
                <a:gd name="T24" fmla="*/ 40 w 40"/>
                <a:gd name="T25" fmla="*/ 15 h 25"/>
                <a:gd name="T26" fmla="*/ 40 w 40"/>
                <a:gd name="T27" fmla="*/ 15 h 25"/>
                <a:gd name="T28" fmla="*/ 39 w 40"/>
                <a:gd name="T29" fmla="*/ 17 h 25"/>
                <a:gd name="T30" fmla="*/ 38 w 40"/>
                <a:gd name="T31" fmla="*/ 19 h 25"/>
                <a:gd name="T32" fmla="*/ 33 w 40"/>
                <a:gd name="T33" fmla="*/ 22 h 25"/>
                <a:gd name="T34" fmla="*/ 27 w 40"/>
                <a:gd name="T35" fmla="*/ 25 h 25"/>
                <a:gd name="T36" fmla="*/ 20 w 40"/>
                <a:gd name="T37" fmla="*/ 25 h 25"/>
                <a:gd name="T38" fmla="*/ 12 w 40"/>
                <a:gd name="T39" fmla="*/ 25 h 25"/>
                <a:gd name="T40" fmla="*/ 6 w 40"/>
                <a:gd name="T41" fmla="*/ 22 h 25"/>
                <a:gd name="T42" fmla="*/ 1 w 40"/>
                <a:gd name="T43" fmla="*/ 20 h 25"/>
                <a:gd name="T44" fmla="*/ 0 w 40"/>
                <a:gd name="T45" fmla="*/ 17 h 25"/>
                <a:gd name="T46" fmla="*/ 0 w 40"/>
                <a:gd name="T47" fmla="*/ 15 h 25"/>
                <a:gd name="T48" fmla="*/ 0 w 40"/>
                <a:gd name="T4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" h="25">
                  <a:moveTo>
                    <a:pt x="0" y="15"/>
                  </a:moveTo>
                  <a:lnTo>
                    <a:pt x="0" y="15"/>
                  </a:lnTo>
                  <a:lnTo>
                    <a:pt x="0" y="11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7" y="2"/>
                  </a:lnTo>
                  <a:lnTo>
                    <a:pt x="34" y="5"/>
                  </a:lnTo>
                  <a:lnTo>
                    <a:pt x="38" y="9"/>
                  </a:lnTo>
                  <a:lnTo>
                    <a:pt x="39" y="11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9" y="17"/>
                  </a:lnTo>
                  <a:lnTo>
                    <a:pt x="38" y="19"/>
                  </a:lnTo>
                  <a:lnTo>
                    <a:pt x="33" y="22"/>
                  </a:lnTo>
                  <a:lnTo>
                    <a:pt x="27" y="25"/>
                  </a:lnTo>
                  <a:lnTo>
                    <a:pt x="20" y="25"/>
                  </a:lnTo>
                  <a:lnTo>
                    <a:pt x="12" y="25"/>
                  </a:lnTo>
                  <a:lnTo>
                    <a:pt x="6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E104111-9BCE-4BFF-B409-3B0AABE10C32}"/>
              </a:ext>
            </a:extLst>
          </p:cNvPr>
          <p:cNvGrpSpPr/>
          <p:nvPr/>
        </p:nvGrpSpPr>
        <p:grpSpPr>
          <a:xfrm>
            <a:off x="4280693" y="3910013"/>
            <a:ext cx="1344613" cy="2522538"/>
            <a:chOff x="3519488" y="0"/>
            <a:chExt cx="1344613" cy="2522538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0A23FF2E-7B20-4B87-9316-CB8511C21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9488" y="0"/>
              <a:ext cx="1344613" cy="2522538"/>
            </a:xfrm>
            <a:custGeom>
              <a:avLst/>
              <a:gdLst>
                <a:gd name="T0" fmla="*/ 269 w 847"/>
                <a:gd name="T1" fmla="*/ 13 h 1589"/>
                <a:gd name="T2" fmla="*/ 279 w 847"/>
                <a:gd name="T3" fmla="*/ 46 h 1589"/>
                <a:gd name="T4" fmla="*/ 302 w 847"/>
                <a:gd name="T5" fmla="*/ 4 h 1589"/>
                <a:gd name="T6" fmla="*/ 326 w 847"/>
                <a:gd name="T7" fmla="*/ 35 h 1589"/>
                <a:gd name="T8" fmla="*/ 359 w 847"/>
                <a:gd name="T9" fmla="*/ 40 h 1589"/>
                <a:gd name="T10" fmla="*/ 385 w 847"/>
                <a:gd name="T11" fmla="*/ 28 h 1589"/>
                <a:gd name="T12" fmla="*/ 428 w 847"/>
                <a:gd name="T13" fmla="*/ 116 h 1589"/>
                <a:gd name="T14" fmla="*/ 448 w 847"/>
                <a:gd name="T15" fmla="*/ 238 h 1589"/>
                <a:gd name="T16" fmla="*/ 522 w 847"/>
                <a:gd name="T17" fmla="*/ 275 h 1589"/>
                <a:gd name="T18" fmla="*/ 709 w 847"/>
                <a:gd name="T19" fmla="*/ 427 h 1589"/>
                <a:gd name="T20" fmla="*/ 761 w 847"/>
                <a:gd name="T21" fmla="*/ 526 h 1589"/>
                <a:gd name="T22" fmla="*/ 790 w 847"/>
                <a:gd name="T23" fmla="*/ 552 h 1589"/>
                <a:gd name="T24" fmla="*/ 842 w 847"/>
                <a:gd name="T25" fmla="*/ 749 h 1589"/>
                <a:gd name="T26" fmla="*/ 830 w 847"/>
                <a:gd name="T27" fmla="*/ 937 h 1589"/>
                <a:gd name="T28" fmla="*/ 761 w 847"/>
                <a:gd name="T29" fmla="*/ 1265 h 1589"/>
                <a:gd name="T30" fmla="*/ 777 w 847"/>
                <a:gd name="T31" fmla="*/ 1457 h 1589"/>
                <a:gd name="T32" fmla="*/ 761 w 847"/>
                <a:gd name="T33" fmla="*/ 1503 h 1589"/>
                <a:gd name="T34" fmla="*/ 683 w 847"/>
                <a:gd name="T35" fmla="*/ 1562 h 1589"/>
                <a:gd name="T36" fmla="*/ 581 w 847"/>
                <a:gd name="T37" fmla="*/ 1583 h 1589"/>
                <a:gd name="T38" fmla="*/ 545 w 847"/>
                <a:gd name="T39" fmla="*/ 1560 h 1589"/>
                <a:gd name="T40" fmla="*/ 592 w 847"/>
                <a:gd name="T41" fmla="*/ 1538 h 1589"/>
                <a:gd name="T42" fmla="*/ 666 w 847"/>
                <a:gd name="T43" fmla="*/ 1466 h 1589"/>
                <a:gd name="T44" fmla="*/ 500 w 847"/>
                <a:gd name="T45" fmla="*/ 1461 h 1589"/>
                <a:gd name="T46" fmla="*/ 423 w 847"/>
                <a:gd name="T47" fmla="*/ 1447 h 1589"/>
                <a:gd name="T48" fmla="*/ 466 w 847"/>
                <a:gd name="T49" fmla="*/ 1431 h 1589"/>
                <a:gd name="T50" fmla="*/ 462 w 847"/>
                <a:gd name="T51" fmla="*/ 1413 h 1589"/>
                <a:gd name="T52" fmla="*/ 551 w 847"/>
                <a:gd name="T53" fmla="*/ 1363 h 1589"/>
                <a:gd name="T54" fmla="*/ 570 w 847"/>
                <a:gd name="T55" fmla="*/ 1232 h 1589"/>
                <a:gd name="T56" fmla="*/ 573 w 847"/>
                <a:gd name="T57" fmla="*/ 1115 h 1589"/>
                <a:gd name="T58" fmla="*/ 584 w 847"/>
                <a:gd name="T59" fmla="*/ 962 h 1589"/>
                <a:gd name="T60" fmla="*/ 615 w 847"/>
                <a:gd name="T61" fmla="*/ 818 h 1589"/>
                <a:gd name="T62" fmla="*/ 590 w 847"/>
                <a:gd name="T63" fmla="*/ 711 h 1589"/>
                <a:gd name="T64" fmla="*/ 488 w 847"/>
                <a:gd name="T65" fmla="*/ 597 h 1589"/>
                <a:gd name="T66" fmla="*/ 443 w 847"/>
                <a:gd name="T67" fmla="*/ 564 h 1589"/>
                <a:gd name="T68" fmla="*/ 404 w 847"/>
                <a:gd name="T69" fmla="*/ 509 h 1589"/>
                <a:gd name="T70" fmla="*/ 308 w 847"/>
                <a:gd name="T71" fmla="*/ 500 h 1589"/>
                <a:gd name="T72" fmla="*/ 247 w 847"/>
                <a:gd name="T73" fmla="*/ 518 h 1589"/>
                <a:gd name="T74" fmla="*/ 215 w 847"/>
                <a:gd name="T75" fmla="*/ 540 h 1589"/>
                <a:gd name="T76" fmla="*/ 234 w 847"/>
                <a:gd name="T77" fmla="*/ 483 h 1589"/>
                <a:gd name="T78" fmla="*/ 177 w 847"/>
                <a:gd name="T79" fmla="*/ 466 h 1589"/>
                <a:gd name="T80" fmla="*/ 150 w 847"/>
                <a:gd name="T81" fmla="*/ 461 h 1589"/>
                <a:gd name="T82" fmla="*/ 142 w 847"/>
                <a:gd name="T83" fmla="*/ 427 h 1589"/>
                <a:gd name="T84" fmla="*/ 145 w 847"/>
                <a:gd name="T85" fmla="*/ 404 h 1589"/>
                <a:gd name="T86" fmla="*/ 67 w 847"/>
                <a:gd name="T87" fmla="*/ 419 h 1589"/>
                <a:gd name="T88" fmla="*/ 68 w 847"/>
                <a:gd name="T89" fmla="*/ 400 h 1589"/>
                <a:gd name="T90" fmla="*/ 92 w 847"/>
                <a:gd name="T91" fmla="*/ 364 h 1589"/>
                <a:gd name="T92" fmla="*/ 30 w 847"/>
                <a:gd name="T93" fmla="*/ 357 h 1589"/>
                <a:gd name="T94" fmla="*/ 20 w 847"/>
                <a:gd name="T95" fmla="*/ 345 h 1589"/>
                <a:gd name="T96" fmla="*/ 1 w 847"/>
                <a:gd name="T97" fmla="*/ 325 h 1589"/>
                <a:gd name="T98" fmla="*/ 18 w 847"/>
                <a:gd name="T99" fmla="*/ 309 h 1589"/>
                <a:gd name="T100" fmla="*/ 28 w 847"/>
                <a:gd name="T101" fmla="*/ 298 h 1589"/>
                <a:gd name="T102" fmla="*/ 76 w 847"/>
                <a:gd name="T103" fmla="*/ 314 h 1589"/>
                <a:gd name="T104" fmla="*/ 150 w 847"/>
                <a:gd name="T105" fmla="*/ 343 h 1589"/>
                <a:gd name="T106" fmla="*/ 306 w 847"/>
                <a:gd name="T107" fmla="*/ 388 h 1589"/>
                <a:gd name="T108" fmla="*/ 349 w 847"/>
                <a:gd name="T109" fmla="*/ 372 h 1589"/>
                <a:gd name="T110" fmla="*/ 275 w 847"/>
                <a:gd name="T111" fmla="*/ 321 h 1589"/>
                <a:gd name="T112" fmla="*/ 213 w 847"/>
                <a:gd name="T113" fmla="*/ 280 h 1589"/>
                <a:gd name="T114" fmla="*/ 199 w 847"/>
                <a:gd name="T115" fmla="*/ 248 h 1589"/>
                <a:gd name="T116" fmla="*/ 195 w 847"/>
                <a:gd name="T117" fmla="*/ 224 h 1589"/>
                <a:gd name="T118" fmla="*/ 207 w 847"/>
                <a:gd name="T119" fmla="*/ 204 h 1589"/>
                <a:gd name="T120" fmla="*/ 210 w 847"/>
                <a:gd name="T121" fmla="*/ 181 h 1589"/>
                <a:gd name="T122" fmla="*/ 226 w 847"/>
                <a:gd name="T123" fmla="*/ 66 h 1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1589">
                  <a:moveTo>
                    <a:pt x="247" y="43"/>
                  </a:moveTo>
                  <a:lnTo>
                    <a:pt x="247" y="43"/>
                  </a:lnTo>
                  <a:lnTo>
                    <a:pt x="251" y="39"/>
                  </a:lnTo>
                  <a:lnTo>
                    <a:pt x="255" y="33"/>
                  </a:lnTo>
                  <a:lnTo>
                    <a:pt x="262" y="19"/>
                  </a:lnTo>
                  <a:lnTo>
                    <a:pt x="264" y="15"/>
                  </a:lnTo>
                  <a:lnTo>
                    <a:pt x="268" y="12"/>
                  </a:lnTo>
                  <a:lnTo>
                    <a:pt x="269" y="12"/>
                  </a:lnTo>
                  <a:lnTo>
                    <a:pt x="269" y="13"/>
                  </a:lnTo>
                  <a:lnTo>
                    <a:pt x="271" y="19"/>
                  </a:lnTo>
                  <a:lnTo>
                    <a:pt x="271" y="19"/>
                  </a:lnTo>
                  <a:lnTo>
                    <a:pt x="272" y="35"/>
                  </a:lnTo>
                  <a:lnTo>
                    <a:pt x="273" y="45"/>
                  </a:lnTo>
                  <a:lnTo>
                    <a:pt x="273" y="49"/>
                  </a:lnTo>
                  <a:lnTo>
                    <a:pt x="274" y="50"/>
                  </a:lnTo>
                  <a:lnTo>
                    <a:pt x="277" y="50"/>
                  </a:lnTo>
                  <a:lnTo>
                    <a:pt x="279" y="46"/>
                  </a:lnTo>
                  <a:lnTo>
                    <a:pt x="279" y="46"/>
                  </a:lnTo>
                  <a:lnTo>
                    <a:pt x="281" y="41"/>
                  </a:lnTo>
                  <a:lnTo>
                    <a:pt x="285" y="33"/>
                  </a:lnTo>
                  <a:lnTo>
                    <a:pt x="292" y="15"/>
                  </a:lnTo>
                  <a:lnTo>
                    <a:pt x="295" y="7"/>
                  </a:lnTo>
                  <a:lnTo>
                    <a:pt x="298" y="2"/>
                  </a:lnTo>
                  <a:lnTo>
                    <a:pt x="300" y="0"/>
                  </a:lnTo>
                  <a:lnTo>
                    <a:pt x="301" y="0"/>
                  </a:lnTo>
                  <a:lnTo>
                    <a:pt x="301" y="1"/>
                  </a:lnTo>
                  <a:lnTo>
                    <a:pt x="302" y="4"/>
                  </a:lnTo>
                  <a:lnTo>
                    <a:pt x="302" y="4"/>
                  </a:lnTo>
                  <a:lnTo>
                    <a:pt x="306" y="15"/>
                  </a:lnTo>
                  <a:lnTo>
                    <a:pt x="311" y="24"/>
                  </a:lnTo>
                  <a:lnTo>
                    <a:pt x="318" y="35"/>
                  </a:lnTo>
                  <a:lnTo>
                    <a:pt x="318" y="35"/>
                  </a:lnTo>
                  <a:lnTo>
                    <a:pt x="320" y="35"/>
                  </a:lnTo>
                  <a:lnTo>
                    <a:pt x="323" y="35"/>
                  </a:lnTo>
                  <a:lnTo>
                    <a:pt x="326" y="35"/>
                  </a:lnTo>
                  <a:lnTo>
                    <a:pt x="326" y="35"/>
                  </a:lnTo>
                  <a:lnTo>
                    <a:pt x="328" y="33"/>
                  </a:lnTo>
                  <a:lnTo>
                    <a:pt x="331" y="28"/>
                  </a:lnTo>
                  <a:lnTo>
                    <a:pt x="334" y="27"/>
                  </a:lnTo>
                  <a:lnTo>
                    <a:pt x="337" y="27"/>
                  </a:lnTo>
                  <a:lnTo>
                    <a:pt x="341" y="28"/>
                  </a:lnTo>
                  <a:lnTo>
                    <a:pt x="346" y="30"/>
                  </a:lnTo>
                  <a:lnTo>
                    <a:pt x="346" y="30"/>
                  </a:lnTo>
                  <a:lnTo>
                    <a:pt x="354" y="38"/>
                  </a:lnTo>
                  <a:lnTo>
                    <a:pt x="359" y="40"/>
                  </a:lnTo>
                  <a:lnTo>
                    <a:pt x="364" y="43"/>
                  </a:lnTo>
                  <a:lnTo>
                    <a:pt x="369" y="43"/>
                  </a:lnTo>
                  <a:lnTo>
                    <a:pt x="372" y="43"/>
                  </a:lnTo>
                  <a:lnTo>
                    <a:pt x="377" y="41"/>
                  </a:lnTo>
                  <a:lnTo>
                    <a:pt x="381" y="39"/>
                  </a:lnTo>
                  <a:lnTo>
                    <a:pt x="381" y="39"/>
                  </a:lnTo>
                  <a:lnTo>
                    <a:pt x="382" y="36"/>
                  </a:lnTo>
                  <a:lnTo>
                    <a:pt x="383" y="34"/>
                  </a:lnTo>
                  <a:lnTo>
                    <a:pt x="385" y="28"/>
                  </a:lnTo>
                  <a:lnTo>
                    <a:pt x="383" y="22"/>
                  </a:lnTo>
                  <a:lnTo>
                    <a:pt x="383" y="22"/>
                  </a:lnTo>
                  <a:lnTo>
                    <a:pt x="388" y="30"/>
                  </a:lnTo>
                  <a:lnTo>
                    <a:pt x="388" y="30"/>
                  </a:lnTo>
                  <a:lnTo>
                    <a:pt x="398" y="47"/>
                  </a:lnTo>
                  <a:lnTo>
                    <a:pt x="406" y="67"/>
                  </a:lnTo>
                  <a:lnTo>
                    <a:pt x="420" y="97"/>
                  </a:lnTo>
                  <a:lnTo>
                    <a:pt x="420" y="97"/>
                  </a:lnTo>
                  <a:lnTo>
                    <a:pt x="428" y="116"/>
                  </a:lnTo>
                  <a:lnTo>
                    <a:pt x="432" y="128"/>
                  </a:lnTo>
                  <a:lnTo>
                    <a:pt x="436" y="145"/>
                  </a:lnTo>
                  <a:lnTo>
                    <a:pt x="436" y="145"/>
                  </a:lnTo>
                  <a:lnTo>
                    <a:pt x="437" y="168"/>
                  </a:lnTo>
                  <a:lnTo>
                    <a:pt x="438" y="193"/>
                  </a:lnTo>
                  <a:lnTo>
                    <a:pt x="439" y="205"/>
                  </a:lnTo>
                  <a:lnTo>
                    <a:pt x="440" y="218"/>
                  </a:lnTo>
                  <a:lnTo>
                    <a:pt x="443" y="229"/>
                  </a:lnTo>
                  <a:lnTo>
                    <a:pt x="448" y="238"/>
                  </a:lnTo>
                  <a:lnTo>
                    <a:pt x="448" y="238"/>
                  </a:lnTo>
                  <a:lnTo>
                    <a:pt x="450" y="243"/>
                  </a:lnTo>
                  <a:lnTo>
                    <a:pt x="453" y="247"/>
                  </a:lnTo>
                  <a:lnTo>
                    <a:pt x="461" y="252"/>
                  </a:lnTo>
                  <a:lnTo>
                    <a:pt x="471" y="255"/>
                  </a:lnTo>
                  <a:lnTo>
                    <a:pt x="481" y="259"/>
                  </a:lnTo>
                  <a:lnTo>
                    <a:pt x="502" y="264"/>
                  </a:lnTo>
                  <a:lnTo>
                    <a:pt x="512" y="269"/>
                  </a:lnTo>
                  <a:lnTo>
                    <a:pt x="522" y="275"/>
                  </a:lnTo>
                  <a:lnTo>
                    <a:pt x="522" y="275"/>
                  </a:lnTo>
                  <a:lnTo>
                    <a:pt x="552" y="299"/>
                  </a:lnTo>
                  <a:lnTo>
                    <a:pt x="598" y="339"/>
                  </a:lnTo>
                  <a:lnTo>
                    <a:pt x="646" y="381"/>
                  </a:lnTo>
                  <a:lnTo>
                    <a:pt x="666" y="396"/>
                  </a:lnTo>
                  <a:lnTo>
                    <a:pt x="682" y="407"/>
                  </a:lnTo>
                  <a:lnTo>
                    <a:pt x="682" y="407"/>
                  </a:lnTo>
                  <a:lnTo>
                    <a:pt x="701" y="422"/>
                  </a:lnTo>
                  <a:lnTo>
                    <a:pt x="709" y="427"/>
                  </a:lnTo>
                  <a:lnTo>
                    <a:pt x="714" y="433"/>
                  </a:lnTo>
                  <a:lnTo>
                    <a:pt x="718" y="440"/>
                  </a:lnTo>
                  <a:lnTo>
                    <a:pt x="723" y="449"/>
                  </a:lnTo>
                  <a:lnTo>
                    <a:pt x="737" y="474"/>
                  </a:lnTo>
                  <a:lnTo>
                    <a:pt x="737" y="474"/>
                  </a:lnTo>
                  <a:lnTo>
                    <a:pt x="745" y="489"/>
                  </a:lnTo>
                  <a:lnTo>
                    <a:pt x="750" y="502"/>
                  </a:lnTo>
                  <a:lnTo>
                    <a:pt x="757" y="520"/>
                  </a:lnTo>
                  <a:lnTo>
                    <a:pt x="761" y="526"/>
                  </a:lnTo>
                  <a:lnTo>
                    <a:pt x="763" y="533"/>
                  </a:lnTo>
                  <a:lnTo>
                    <a:pt x="767" y="537"/>
                  </a:lnTo>
                  <a:lnTo>
                    <a:pt x="772" y="541"/>
                  </a:lnTo>
                  <a:lnTo>
                    <a:pt x="772" y="541"/>
                  </a:lnTo>
                  <a:lnTo>
                    <a:pt x="778" y="545"/>
                  </a:lnTo>
                  <a:lnTo>
                    <a:pt x="782" y="546"/>
                  </a:lnTo>
                  <a:lnTo>
                    <a:pt x="786" y="547"/>
                  </a:lnTo>
                  <a:lnTo>
                    <a:pt x="789" y="548"/>
                  </a:lnTo>
                  <a:lnTo>
                    <a:pt x="790" y="552"/>
                  </a:lnTo>
                  <a:lnTo>
                    <a:pt x="793" y="564"/>
                  </a:lnTo>
                  <a:lnTo>
                    <a:pt x="793" y="564"/>
                  </a:lnTo>
                  <a:lnTo>
                    <a:pt x="794" y="576"/>
                  </a:lnTo>
                  <a:lnTo>
                    <a:pt x="799" y="590"/>
                  </a:lnTo>
                  <a:lnTo>
                    <a:pt x="812" y="629"/>
                  </a:lnTo>
                  <a:lnTo>
                    <a:pt x="819" y="653"/>
                  </a:lnTo>
                  <a:lnTo>
                    <a:pt x="828" y="681"/>
                  </a:lnTo>
                  <a:lnTo>
                    <a:pt x="835" y="713"/>
                  </a:lnTo>
                  <a:lnTo>
                    <a:pt x="842" y="749"/>
                  </a:lnTo>
                  <a:lnTo>
                    <a:pt x="842" y="749"/>
                  </a:lnTo>
                  <a:lnTo>
                    <a:pt x="846" y="768"/>
                  </a:lnTo>
                  <a:lnTo>
                    <a:pt x="847" y="788"/>
                  </a:lnTo>
                  <a:lnTo>
                    <a:pt x="847" y="806"/>
                  </a:lnTo>
                  <a:lnTo>
                    <a:pt x="847" y="826"/>
                  </a:lnTo>
                  <a:lnTo>
                    <a:pt x="846" y="845"/>
                  </a:lnTo>
                  <a:lnTo>
                    <a:pt x="844" y="863"/>
                  </a:lnTo>
                  <a:lnTo>
                    <a:pt x="837" y="901"/>
                  </a:lnTo>
                  <a:lnTo>
                    <a:pt x="830" y="937"/>
                  </a:lnTo>
                  <a:lnTo>
                    <a:pt x="822" y="973"/>
                  </a:lnTo>
                  <a:lnTo>
                    <a:pt x="814" y="1007"/>
                  </a:lnTo>
                  <a:lnTo>
                    <a:pt x="807" y="1040"/>
                  </a:lnTo>
                  <a:lnTo>
                    <a:pt x="807" y="1040"/>
                  </a:lnTo>
                  <a:lnTo>
                    <a:pt x="801" y="1075"/>
                  </a:lnTo>
                  <a:lnTo>
                    <a:pt x="793" y="1113"/>
                  </a:lnTo>
                  <a:lnTo>
                    <a:pt x="776" y="1193"/>
                  </a:lnTo>
                  <a:lnTo>
                    <a:pt x="767" y="1230"/>
                  </a:lnTo>
                  <a:lnTo>
                    <a:pt x="761" y="1265"/>
                  </a:lnTo>
                  <a:lnTo>
                    <a:pt x="757" y="1291"/>
                  </a:lnTo>
                  <a:lnTo>
                    <a:pt x="756" y="1302"/>
                  </a:lnTo>
                  <a:lnTo>
                    <a:pt x="756" y="1311"/>
                  </a:lnTo>
                  <a:lnTo>
                    <a:pt x="756" y="1311"/>
                  </a:lnTo>
                  <a:lnTo>
                    <a:pt x="761" y="1348"/>
                  </a:lnTo>
                  <a:lnTo>
                    <a:pt x="767" y="1392"/>
                  </a:lnTo>
                  <a:lnTo>
                    <a:pt x="777" y="1448"/>
                  </a:lnTo>
                  <a:lnTo>
                    <a:pt x="777" y="1448"/>
                  </a:lnTo>
                  <a:lnTo>
                    <a:pt x="777" y="1457"/>
                  </a:lnTo>
                  <a:lnTo>
                    <a:pt x="777" y="1469"/>
                  </a:lnTo>
                  <a:lnTo>
                    <a:pt x="774" y="1480"/>
                  </a:lnTo>
                  <a:lnTo>
                    <a:pt x="774" y="1485"/>
                  </a:lnTo>
                  <a:lnTo>
                    <a:pt x="772" y="1487"/>
                  </a:lnTo>
                  <a:lnTo>
                    <a:pt x="772" y="1487"/>
                  </a:lnTo>
                  <a:lnTo>
                    <a:pt x="771" y="1488"/>
                  </a:lnTo>
                  <a:lnTo>
                    <a:pt x="769" y="1488"/>
                  </a:lnTo>
                  <a:lnTo>
                    <a:pt x="767" y="1492"/>
                  </a:lnTo>
                  <a:lnTo>
                    <a:pt x="761" y="1503"/>
                  </a:lnTo>
                  <a:lnTo>
                    <a:pt x="761" y="1503"/>
                  </a:lnTo>
                  <a:lnTo>
                    <a:pt x="754" y="1517"/>
                  </a:lnTo>
                  <a:lnTo>
                    <a:pt x="750" y="1521"/>
                  </a:lnTo>
                  <a:lnTo>
                    <a:pt x="746" y="1526"/>
                  </a:lnTo>
                  <a:lnTo>
                    <a:pt x="743" y="1530"/>
                  </a:lnTo>
                  <a:lnTo>
                    <a:pt x="735" y="1534"/>
                  </a:lnTo>
                  <a:lnTo>
                    <a:pt x="714" y="1547"/>
                  </a:lnTo>
                  <a:lnTo>
                    <a:pt x="714" y="1547"/>
                  </a:lnTo>
                  <a:lnTo>
                    <a:pt x="683" y="1562"/>
                  </a:lnTo>
                  <a:lnTo>
                    <a:pt x="653" y="1576"/>
                  </a:lnTo>
                  <a:lnTo>
                    <a:pt x="638" y="1582"/>
                  </a:lnTo>
                  <a:lnTo>
                    <a:pt x="625" y="1585"/>
                  </a:lnTo>
                  <a:lnTo>
                    <a:pt x="614" y="1588"/>
                  </a:lnTo>
                  <a:lnTo>
                    <a:pt x="604" y="1589"/>
                  </a:lnTo>
                  <a:lnTo>
                    <a:pt x="604" y="1589"/>
                  </a:lnTo>
                  <a:lnTo>
                    <a:pt x="596" y="1589"/>
                  </a:lnTo>
                  <a:lnTo>
                    <a:pt x="587" y="1587"/>
                  </a:lnTo>
                  <a:lnTo>
                    <a:pt x="581" y="1583"/>
                  </a:lnTo>
                  <a:lnTo>
                    <a:pt x="575" y="1579"/>
                  </a:lnTo>
                  <a:lnTo>
                    <a:pt x="568" y="1573"/>
                  </a:lnTo>
                  <a:lnTo>
                    <a:pt x="564" y="1570"/>
                  </a:lnTo>
                  <a:lnTo>
                    <a:pt x="564" y="1570"/>
                  </a:lnTo>
                  <a:lnTo>
                    <a:pt x="561" y="1570"/>
                  </a:lnTo>
                  <a:lnTo>
                    <a:pt x="551" y="1567"/>
                  </a:lnTo>
                  <a:lnTo>
                    <a:pt x="547" y="1565"/>
                  </a:lnTo>
                  <a:lnTo>
                    <a:pt x="545" y="1562"/>
                  </a:lnTo>
                  <a:lnTo>
                    <a:pt x="545" y="1560"/>
                  </a:lnTo>
                  <a:lnTo>
                    <a:pt x="546" y="1559"/>
                  </a:lnTo>
                  <a:lnTo>
                    <a:pt x="549" y="1554"/>
                  </a:lnTo>
                  <a:lnTo>
                    <a:pt x="549" y="1554"/>
                  </a:lnTo>
                  <a:lnTo>
                    <a:pt x="559" y="1547"/>
                  </a:lnTo>
                  <a:lnTo>
                    <a:pt x="569" y="1541"/>
                  </a:lnTo>
                  <a:lnTo>
                    <a:pt x="579" y="1538"/>
                  </a:lnTo>
                  <a:lnTo>
                    <a:pt x="589" y="1538"/>
                  </a:lnTo>
                  <a:lnTo>
                    <a:pt x="589" y="1538"/>
                  </a:lnTo>
                  <a:lnTo>
                    <a:pt x="592" y="1538"/>
                  </a:lnTo>
                  <a:lnTo>
                    <a:pt x="597" y="1537"/>
                  </a:lnTo>
                  <a:lnTo>
                    <a:pt x="607" y="1532"/>
                  </a:lnTo>
                  <a:lnTo>
                    <a:pt x="617" y="1523"/>
                  </a:lnTo>
                  <a:lnTo>
                    <a:pt x="627" y="1515"/>
                  </a:lnTo>
                  <a:lnTo>
                    <a:pt x="627" y="1515"/>
                  </a:lnTo>
                  <a:lnTo>
                    <a:pt x="641" y="1502"/>
                  </a:lnTo>
                  <a:lnTo>
                    <a:pt x="655" y="1483"/>
                  </a:lnTo>
                  <a:lnTo>
                    <a:pt x="661" y="1475"/>
                  </a:lnTo>
                  <a:lnTo>
                    <a:pt x="666" y="1466"/>
                  </a:lnTo>
                  <a:lnTo>
                    <a:pt x="669" y="1461"/>
                  </a:lnTo>
                  <a:lnTo>
                    <a:pt x="667" y="1460"/>
                  </a:lnTo>
                  <a:lnTo>
                    <a:pt x="666" y="1460"/>
                  </a:lnTo>
                  <a:lnTo>
                    <a:pt x="666" y="1460"/>
                  </a:lnTo>
                  <a:lnTo>
                    <a:pt x="621" y="1459"/>
                  </a:lnTo>
                  <a:lnTo>
                    <a:pt x="583" y="1458"/>
                  </a:lnTo>
                  <a:lnTo>
                    <a:pt x="541" y="1460"/>
                  </a:lnTo>
                  <a:lnTo>
                    <a:pt x="541" y="1460"/>
                  </a:lnTo>
                  <a:lnTo>
                    <a:pt x="500" y="1461"/>
                  </a:lnTo>
                  <a:lnTo>
                    <a:pt x="462" y="1461"/>
                  </a:lnTo>
                  <a:lnTo>
                    <a:pt x="447" y="1461"/>
                  </a:lnTo>
                  <a:lnTo>
                    <a:pt x="434" y="1460"/>
                  </a:lnTo>
                  <a:lnTo>
                    <a:pt x="427" y="1458"/>
                  </a:lnTo>
                  <a:lnTo>
                    <a:pt x="425" y="1457"/>
                  </a:lnTo>
                  <a:lnTo>
                    <a:pt x="423" y="1457"/>
                  </a:lnTo>
                  <a:lnTo>
                    <a:pt x="423" y="1457"/>
                  </a:lnTo>
                  <a:lnTo>
                    <a:pt x="422" y="1451"/>
                  </a:lnTo>
                  <a:lnTo>
                    <a:pt x="423" y="1447"/>
                  </a:lnTo>
                  <a:lnTo>
                    <a:pt x="423" y="1444"/>
                  </a:lnTo>
                  <a:lnTo>
                    <a:pt x="426" y="1442"/>
                  </a:lnTo>
                  <a:lnTo>
                    <a:pt x="428" y="1440"/>
                  </a:lnTo>
                  <a:lnTo>
                    <a:pt x="433" y="1437"/>
                  </a:lnTo>
                  <a:lnTo>
                    <a:pt x="439" y="1436"/>
                  </a:lnTo>
                  <a:lnTo>
                    <a:pt x="439" y="1436"/>
                  </a:lnTo>
                  <a:lnTo>
                    <a:pt x="453" y="1435"/>
                  </a:lnTo>
                  <a:lnTo>
                    <a:pt x="461" y="1434"/>
                  </a:lnTo>
                  <a:lnTo>
                    <a:pt x="466" y="1431"/>
                  </a:lnTo>
                  <a:lnTo>
                    <a:pt x="467" y="1430"/>
                  </a:lnTo>
                  <a:lnTo>
                    <a:pt x="467" y="1429"/>
                  </a:lnTo>
                  <a:lnTo>
                    <a:pt x="467" y="1429"/>
                  </a:lnTo>
                  <a:lnTo>
                    <a:pt x="465" y="1425"/>
                  </a:lnTo>
                  <a:lnTo>
                    <a:pt x="461" y="1420"/>
                  </a:lnTo>
                  <a:lnTo>
                    <a:pt x="460" y="1416"/>
                  </a:lnTo>
                  <a:lnTo>
                    <a:pt x="461" y="1414"/>
                  </a:lnTo>
                  <a:lnTo>
                    <a:pt x="462" y="1413"/>
                  </a:lnTo>
                  <a:lnTo>
                    <a:pt x="462" y="1413"/>
                  </a:lnTo>
                  <a:lnTo>
                    <a:pt x="483" y="1406"/>
                  </a:lnTo>
                  <a:lnTo>
                    <a:pt x="483" y="1406"/>
                  </a:lnTo>
                  <a:lnTo>
                    <a:pt x="501" y="1398"/>
                  </a:lnTo>
                  <a:lnTo>
                    <a:pt x="525" y="1390"/>
                  </a:lnTo>
                  <a:lnTo>
                    <a:pt x="525" y="1390"/>
                  </a:lnTo>
                  <a:lnTo>
                    <a:pt x="532" y="1386"/>
                  </a:lnTo>
                  <a:lnTo>
                    <a:pt x="538" y="1380"/>
                  </a:lnTo>
                  <a:lnTo>
                    <a:pt x="544" y="1372"/>
                  </a:lnTo>
                  <a:lnTo>
                    <a:pt x="551" y="1363"/>
                  </a:lnTo>
                  <a:lnTo>
                    <a:pt x="561" y="1347"/>
                  </a:lnTo>
                  <a:lnTo>
                    <a:pt x="564" y="1339"/>
                  </a:lnTo>
                  <a:lnTo>
                    <a:pt x="564" y="1339"/>
                  </a:lnTo>
                  <a:lnTo>
                    <a:pt x="569" y="1319"/>
                  </a:lnTo>
                  <a:lnTo>
                    <a:pt x="572" y="1303"/>
                  </a:lnTo>
                  <a:lnTo>
                    <a:pt x="573" y="1288"/>
                  </a:lnTo>
                  <a:lnTo>
                    <a:pt x="573" y="1288"/>
                  </a:lnTo>
                  <a:lnTo>
                    <a:pt x="572" y="1251"/>
                  </a:lnTo>
                  <a:lnTo>
                    <a:pt x="570" y="1232"/>
                  </a:lnTo>
                  <a:lnTo>
                    <a:pt x="569" y="1212"/>
                  </a:lnTo>
                  <a:lnTo>
                    <a:pt x="569" y="1212"/>
                  </a:lnTo>
                  <a:lnTo>
                    <a:pt x="566" y="1195"/>
                  </a:lnTo>
                  <a:lnTo>
                    <a:pt x="564" y="1187"/>
                  </a:lnTo>
                  <a:lnTo>
                    <a:pt x="564" y="1177"/>
                  </a:lnTo>
                  <a:lnTo>
                    <a:pt x="564" y="1166"/>
                  </a:lnTo>
                  <a:lnTo>
                    <a:pt x="566" y="1153"/>
                  </a:lnTo>
                  <a:lnTo>
                    <a:pt x="568" y="1136"/>
                  </a:lnTo>
                  <a:lnTo>
                    <a:pt x="573" y="1115"/>
                  </a:lnTo>
                  <a:lnTo>
                    <a:pt x="573" y="1115"/>
                  </a:lnTo>
                  <a:lnTo>
                    <a:pt x="576" y="1092"/>
                  </a:lnTo>
                  <a:lnTo>
                    <a:pt x="579" y="1071"/>
                  </a:lnTo>
                  <a:lnTo>
                    <a:pt x="580" y="1053"/>
                  </a:lnTo>
                  <a:lnTo>
                    <a:pt x="581" y="1033"/>
                  </a:lnTo>
                  <a:lnTo>
                    <a:pt x="583" y="998"/>
                  </a:lnTo>
                  <a:lnTo>
                    <a:pt x="583" y="980"/>
                  </a:lnTo>
                  <a:lnTo>
                    <a:pt x="584" y="962"/>
                  </a:lnTo>
                  <a:lnTo>
                    <a:pt x="584" y="962"/>
                  </a:lnTo>
                  <a:lnTo>
                    <a:pt x="587" y="916"/>
                  </a:lnTo>
                  <a:lnTo>
                    <a:pt x="590" y="863"/>
                  </a:lnTo>
                  <a:lnTo>
                    <a:pt x="592" y="804"/>
                  </a:lnTo>
                  <a:lnTo>
                    <a:pt x="592" y="804"/>
                  </a:lnTo>
                  <a:lnTo>
                    <a:pt x="600" y="811"/>
                  </a:lnTo>
                  <a:lnTo>
                    <a:pt x="607" y="817"/>
                  </a:lnTo>
                  <a:lnTo>
                    <a:pt x="609" y="818"/>
                  </a:lnTo>
                  <a:lnTo>
                    <a:pt x="613" y="819"/>
                  </a:lnTo>
                  <a:lnTo>
                    <a:pt x="615" y="818"/>
                  </a:lnTo>
                  <a:lnTo>
                    <a:pt x="618" y="816"/>
                  </a:lnTo>
                  <a:lnTo>
                    <a:pt x="619" y="812"/>
                  </a:lnTo>
                  <a:lnTo>
                    <a:pt x="619" y="805"/>
                  </a:lnTo>
                  <a:lnTo>
                    <a:pt x="618" y="796"/>
                  </a:lnTo>
                  <a:lnTo>
                    <a:pt x="614" y="784"/>
                  </a:lnTo>
                  <a:lnTo>
                    <a:pt x="610" y="768"/>
                  </a:lnTo>
                  <a:lnTo>
                    <a:pt x="604" y="749"/>
                  </a:lnTo>
                  <a:lnTo>
                    <a:pt x="604" y="749"/>
                  </a:lnTo>
                  <a:lnTo>
                    <a:pt x="590" y="711"/>
                  </a:lnTo>
                  <a:lnTo>
                    <a:pt x="576" y="682"/>
                  </a:lnTo>
                  <a:lnTo>
                    <a:pt x="563" y="659"/>
                  </a:lnTo>
                  <a:lnTo>
                    <a:pt x="551" y="642"/>
                  </a:lnTo>
                  <a:lnTo>
                    <a:pt x="539" y="630"/>
                  </a:lnTo>
                  <a:lnTo>
                    <a:pt x="528" y="620"/>
                  </a:lnTo>
                  <a:lnTo>
                    <a:pt x="517" y="614"/>
                  </a:lnTo>
                  <a:lnTo>
                    <a:pt x="506" y="608"/>
                  </a:lnTo>
                  <a:lnTo>
                    <a:pt x="506" y="608"/>
                  </a:lnTo>
                  <a:lnTo>
                    <a:pt x="488" y="597"/>
                  </a:lnTo>
                  <a:lnTo>
                    <a:pt x="473" y="587"/>
                  </a:lnTo>
                  <a:lnTo>
                    <a:pt x="464" y="580"/>
                  </a:lnTo>
                  <a:lnTo>
                    <a:pt x="459" y="578"/>
                  </a:lnTo>
                  <a:lnTo>
                    <a:pt x="455" y="576"/>
                  </a:lnTo>
                  <a:lnTo>
                    <a:pt x="455" y="576"/>
                  </a:lnTo>
                  <a:lnTo>
                    <a:pt x="451" y="575"/>
                  </a:lnTo>
                  <a:lnTo>
                    <a:pt x="449" y="573"/>
                  </a:lnTo>
                  <a:lnTo>
                    <a:pt x="445" y="569"/>
                  </a:lnTo>
                  <a:lnTo>
                    <a:pt x="443" y="564"/>
                  </a:lnTo>
                  <a:lnTo>
                    <a:pt x="437" y="553"/>
                  </a:lnTo>
                  <a:lnTo>
                    <a:pt x="432" y="541"/>
                  </a:lnTo>
                  <a:lnTo>
                    <a:pt x="432" y="541"/>
                  </a:lnTo>
                  <a:lnTo>
                    <a:pt x="427" y="531"/>
                  </a:lnTo>
                  <a:lnTo>
                    <a:pt x="422" y="522"/>
                  </a:lnTo>
                  <a:lnTo>
                    <a:pt x="419" y="518"/>
                  </a:lnTo>
                  <a:lnTo>
                    <a:pt x="415" y="514"/>
                  </a:lnTo>
                  <a:lnTo>
                    <a:pt x="410" y="512"/>
                  </a:lnTo>
                  <a:lnTo>
                    <a:pt x="404" y="509"/>
                  </a:lnTo>
                  <a:lnTo>
                    <a:pt x="404" y="509"/>
                  </a:lnTo>
                  <a:lnTo>
                    <a:pt x="371" y="500"/>
                  </a:lnTo>
                  <a:lnTo>
                    <a:pt x="355" y="496"/>
                  </a:lnTo>
                  <a:lnTo>
                    <a:pt x="346" y="494"/>
                  </a:lnTo>
                  <a:lnTo>
                    <a:pt x="346" y="494"/>
                  </a:lnTo>
                  <a:lnTo>
                    <a:pt x="336" y="495"/>
                  </a:lnTo>
                  <a:lnTo>
                    <a:pt x="324" y="496"/>
                  </a:lnTo>
                  <a:lnTo>
                    <a:pt x="313" y="499"/>
                  </a:lnTo>
                  <a:lnTo>
                    <a:pt x="308" y="500"/>
                  </a:lnTo>
                  <a:lnTo>
                    <a:pt x="306" y="502"/>
                  </a:lnTo>
                  <a:lnTo>
                    <a:pt x="306" y="502"/>
                  </a:lnTo>
                  <a:lnTo>
                    <a:pt x="302" y="507"/>
                  </a:lnTo>
                  <a:lnTo>
                    <a:pt x="295" y="512"/>
                  </a:lnTo>
                  <a:lnTo>
                    <a:pt x="286" y="516"/>
                  </a:lnTo>
                  <a:lnTo>
                    <a:pt x="280" y="517"/>
                  </a:lnTo>
                  <a:lnTo>
                    <a:pt x="275" y="518"/>
                  </a:lnTo>
                  <a:lnTo>
                    <a:pt x="247" y="518"/>
                  </a:lnTo>
                  <a:lnTo>
                    <a:pt x="247" y="518"/>
                  </a:lnTo>
                  <a:lnTo>
                    <a:pt x="244" y="523"/>
                  </a:lnTo>
                  <a:lnTo>
                    <a:pt x="235" y="533"/>
                  </a:lnTo>
                  <a:lnTo>
                    <a:pt x="230" y="537"/>
                  </a:lnTo>
                  <a:lnTo>
                    <a:pt x="224" y="541"/>
                  </a:lnTo>
                  <a:lnTo>
                    <a:pt x="220" y="542"/>
                  </a:lnTo>
                  <a:lnTo>
                    <a:pt x="218" y="542"/>
                  </a:lnTo>
                  <a:lnTo>
                    <a:pt x="216" y="541"/>
                  </a:lnTo>
                  <a:lnTo>
                    <a:pt x="216" y="541"/>
                  </a:lnTo>
                  <a:lnTo>
                    <a:pt x="215" y="540"/>
                  </a:lnTo>
                  <a:lnTo>
                    <a:pt x="213" y="537"/>
                  </a:lnTo>
                  <a:lnTo>
                    <a:pt x="213" y="530"/>
                  </a:lnTo>
                  <a:lnTo>
                    <a:pt x="216" y="523"/>
                  </a:lnTo>
                  <a:lnTo>
                    <a:pt x="218" y="514"/>
                  </a:lnTo>
                  <a:lnTo>
                    <a:pt x="224" y="501"/>
                  </a:lnTo>
                  <a:lnTo>
                    <a:pt x="228" y="494"/>
                  </a:lnTo>
                  <a:lnTo>
                    <a:pt x="228" y="494"/>
                  </a:lnTo>
                  <a:lnTo>
                    <a:pt x="232" y="488"/>
                  </a:lnTo>
                  <a:lnTo>
                    <a:pt x="234" y="483"/>
                  </a:lnTo>
                  <a:lnTo>
                    <a:pt x="235" y="478"/>
                  </a:lnTo>
                  <a:lnTo>
                    <a:pt x="235" y="478"/>
                  </a:lnTo>
                  <a:lnTo>
                    <a:pt x="234" y="475"/>
                  </a:lnTo>
                  <a:lnTo>
                    <a:pt x="232" y="471"/>
                  </a:lnTo>
                  <a:lnTo>
                    <a:pt x="228" y="467"/>
                  </a:lnTo>
                  <a:lnTo>
                    <a:pt x="200" y="467"/>
                  </a:lnTo>
                  <a:lnTo>
                    <a:pt x="200" y="467"/>
                  </a:lnTo>
                  <a:lnTo>
                    <a:pt x="188" y="466"/>
                  </a:lnTo>
                  <a:lnTo>
                    <a:pt x="177" y="466"/>
                  </a:lnTo>
                  <a:lnTo>
                    <a:pt x="169" y="467"/>
                  </a:lnTo>
                  <a:lnTo>
                    <a:pt x="169" y="467"/>
                  </a:lnTo>
                  <a:lnTo>
                    <a:pt x="162" y="467"/>
                  </a:lnTo>
                  <a:lnTo>
                    <a:pt x="156" y="467"/>
                  </a:lnTo>
                  <a:lnTo>
                    <a:pt x="152" y="466"/>
                  </a:lnTo>
                  <a:lnTo>
                    <a:pt x="150" y="464"/>
                  </a:lnTo>
                  <a:lnTo>
                    <a:pt x="149" y="463"/>
                  </a:lnTo>
                  <a:lnTo>
                    <a:pt x="149" y="463"/>
                  </a:lnTo>
                  <a:lnTo>
                    <a:pt x="150" y="461"/>
                  </a:lnTo>
                  <a:lnTo>
                    <a:pt x="155" y="457"/>
                  </a:lnTo>
                  <a:lnTo>
                    <a:pt x="165" y="450"/>
                  </a:lnTo>
                  <a:lnTo>
                    <a:pt x="170" y="447"/>
                  </a:lnTo>
                  <a:lnTo>
                    <a:pt x="173" y="444"/>
                  </a:lnTo>
                  <a:lnTo>
                    <a:pt x="175" y="441"/>
                  </a:lnTo>
                  <a:lnTo>
                    <a:pt x="175" y="440"/>
                  </a:lnTo>
                  <a:lnTo>
                    <a:pt x="173" y="439"/>
                  </a:lnTo>
                  <a:lnTo>
                    <a:pt x="173" y="439"/>
                  </a:lnTo>
                  <a:lnTo>
                    <a:pt x="142" y="427"/>
                  </a:lnTo>
                  <a:lnTo>
                    <a:pt x="142" y="427"/>
                  </a:lnTo>
                  <a:lnTo>
                    <a:pt x="138" y="426"/>
                  </a:lnTo>
                  <a:lnTo>
                    <a:pt x="135" y="423"/>
                  </a:lnTo>
                  <a:lnTo>
                    <a:pt x="131" y="418"/>
                  </a:lnTo>
                  <a:lnTo>
                    <a:pt x="130" y="413"/>
                  </a:lnTo>
                  <a:lnTo>
                    <a:pt x="130" y="412"/>
                  </a:lnTo>
                  <a:lnTo>
                    <a:pt x="158" y="412"/>
                  </a:lnTo>
                  <a:lnTo>
                    <a:pt x="145" y="404"/>
                  </a:lnTo>
                  <a:lnTo>
                    <a:pt x="145" y="404"/>
                  </a:lnTo>
                  <a:lnTo>
                    <a:pt x="126" y="404"/>
                  </a:lnTo>
                  <a:lnTo>
                    <a:pt x="109" y="405"/>
                  </a:lnTo>
                  <a:lnTo>
                    <a:pt x="102" y="406"/>
                  </a:lnTo>
                  <a:lnTo>
                    <a:pt x="94" y="407"/>
                  </a:lnTo>
                  <a:lnTo>
                    <a:pt x="94" y="407"/>
                  </a:lnTo>
                  <a:lnTo>
                    <a:pt x="84" y="412"/>
                  </a:lnTo>
                  <a:lnTo>
                    <a:pt x="74" y="417"/>
                  </a:lnTo>
                  <a:lnTo>
                    <a:pt x="70" y="418"/>
                  </a:lnTo>
                  <a:lnTo>
                    <a:pt x="67" y="419"/>
                  </a:lnTo>
                  <a:lnTo>
                    <a:pt x="64" y="418"/>
                  </a:lnTo>
                  <a:lnTo>
                    <a:pt x="63" y="416"/>
                  </a:lnTo>
                  <a:lnTo>
                    <a:pt x="63" y="416"/>
                  </a:lnTo>
                  <a:lnTo>
                    <a:pt x="62" y="410"/>
                  </a:lnTo>
                  <a:lnTo>
                    <a:pt x="59" y="407"/>
                  </a:lnTo>
                  <a:lnTo>
                    <a:pt x="61" y="405"/>
                  </a:lnTo>
                  <a:lnTo>
                    <a:pt x="62" y="404"/>
                  </a:lnTo>
                  <a:lnTo>
                    <a:pt x="68" y="400"/>
                  </a:lnTo>
                  <a:lnTo>
                    <a:pt x="68" y="400"/>
                  </a:lnTo>
                  <a:lnTo>
                    <a:pt x="77" y="394"/>
                  </a:lnTo>
                  <a:lnTo>
                    <a:pt x="87" y="387"/>
                  </a:lnTo>
                  <a:lnTo>
                    <a:pt x="91" y="383"/>
                  </a:lnTo>
                  <a:lnTo>
                    <a:pt x="93" y="378"/>
                  </a:lnTo>
                  <a:lnTo>
                    <a:pt x="94" y="373"/>
                  </a:lnTo>
                  <a:lnTo>
                    <a:pt x="94" y="368"/>
                  </a:lnTo>
                  <a:lnTo>
                    <a:pt x="94" y="368"/>
                  </a:lnTo>
                  <a:lnTo>
                    <a:pt x="93" y="366"/>
                  </a:lnTo>
                  <a:lnTo>
                    <a:pt x="92" y="364"/>
                  </a:lnTo>
                  <a:lnTo>
                    <a:pt x="86" y="359"/>
                  </a:lnTo>
                  <a:lnTo>
                    <a:pt x="79" y="356"/>
                  </a:lnTo>
                  <a:lnTo>
                    <a:pt x="71" y="353"/>
                  </a:lnTo>
                  <a:lnTo>
                    <a:pt x="58" y="350"/>
                  </a:lnTo>
                  <a:lnTo>
                    <a:pt x="52" y="349"/>
                  </a:lnTo>
                  <a:lnTo>
                    <a:pt x="52" y="349"/>
                  </a:lnTo>
                  <a:lnTo>
                    <a:pt x="47" y="351"/>
                  </a:lnTo>
                  <a:lnTo>
                    <a:pt x="36" y="356"/>
                  </a:lnTo>
                  <a:lnTo>
                    <a:pt x="30" y="357"/>
                  </a:lnTo>
                  <a:lnTo>
                    <a:pt x="24" y="359"/>
                  </a:lnTo>
                  <a:lnTo>
                    <a:pt x="19" y="359"/>
                  </a:lnTo>
                  <a:lnTo>
                    <a:pt x="18" y="357"/>
                  </a:lnTo>
                  <a:lnTo>
                    <a:pt x="17" y="356"/>
                  </a:lnTo>
                  <a:lnTo>
                    <a:pt x="17" y="356"/>
                  </a:lnTo>
                  <a:lnTo>
                    <a:pt x="16" y="354"/>
                  </a:lnTo>
                  <a:lnTo>
                    <a:pt x="16" y="350"/>
                  </a:lnTo>
                  <a:lnTo>
                    <a:pt x="18" y="348"/>
                  </a:lnTo>
                  <a:lnTo>
                    <a:pt x="20" y="345"/>
                  </a:lnTo>
                  <a:lnTo>
                    <a:pt x="25" y="342"/>
                  </a:lnTo>
                  <a:lnTo>
                    <a:pt x="28" y="340"/>
                  </a:lnTo>
                  <a:lnTo>
                    <a:pt x="28" y="340"/>
                  </a:lnTo>
                  <a:lnTo>
                    <a:pt x="12" y="334"/>
                  </a:lnTo>
                  <a:lnTo>
                    <a:pt x="2" y="330"/>
                  </a:lnTo>
                  <a:lnTo>
                    <a:pt x="0" y="327"/>
                  </a:lnTo>
                  <a:lnTo>
                    <a:pt x="0" y="326"/>
                  </a:lnTo>
                  <a:lnTo>
                    <a:pt x="1" y="325"/>
                  </a:lnTo>
                  <a:lnTo>
                    <a:pt x="1" y="325"/>
                  </a:lnTo>
                  <a:lnTo>
                    <a:pt x="7" y="322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28" y="323"/>
                  </a:lnTo>
                  <a:lnTo>
                    <a:pt x="40" y="325"/>
                  </a:lnTo>
                  <a:lnTo>
                    <a:pt x="40" y="325"/>
                  </a:lnTo>
                  <a:lnTo>
                    <a:pt x="34" y="322"/>
                  </a:lnTo>
                  <a:lnTo>
                    <a:pt x="23" y="314"/>
                  </a:lnTo>
                  <a:lnTo>
                    <a:pt x="18" y="309"/>
                  </a:lnTo>
                  <a:lnTo>
                    <a:pt x="13" y="304"/>
                  </a:lnTo>
                  <a:lnTo>
                    <a:pt x="11" y="300"/>
                  </a:lnTo>
                  <a:lnTo>
                    <a:pt x="12" y="299"/>
                  </a:lnTo>
                  <a:lnTo>
                    <a:pt x="12" y="298"/>
                  </a:lnTo>
                  <a:lnTo>
                    <a:pt x="12" y="298"/>
                  </a:lnTo>
                  <a:lnTo>
                    <a:pt x="17" y="294"/>
                  </a:lnTo>
                  <a:lnTo>
                    <a:pt x="20" y="294"/>
                  </a:lnTo>
                  <a:lnTo>
                    <a:pt x="23" y="295"/>
                  </a:lnTo>
                  <a:lnTo>
                    <a:pt x="28" y="298"/>
                  </a:lnTo>
                  <a:lnTo>
                    <a:pt x="59" y="314"/>
                  </a:lnTo>
                  <a:lnTo>
                    <a:pt x="59" y="314"/>
                  </a:lnTo>
                  <a:lnTo>
                    <a:pt x="58" y="306"/>
                  </a:lnTo>
                  <a:lnTo>
                    <a:pt x="58" y="303"/>
                  </a:lnTo>
                  <a:lnTo>
                    <a:pt x="58" y="302"/>
                  </a:lnTo>
                  <a:lnTo>
                    <a:pt x="59" y="302"/>
                  </a:lnTo>
                  <a:lnTo>
                    <a:pt x="59" y="302"/>
                  </a:lnTo>
                  <a:lnTo>
                    <a:pt x="69" y="309"/>
                  </a:lnTo>
                  <a:lnTo>
                    <a:pt x="76" y="314"/>
                  </a:lnTo>
                  <a:lnTo>
                    <a:pt x="82" y="317"/>
                  </a:lnTo>
                  <a:lnTo>
                    <a:pt x="82" y="317"/>
                  </a:lnTo>
                  <a:lnTo>
                    <a:pt x="92" y="321"/>
                  </a:lnTo>
                  <a:lnTo>
                    <a:pt x="105" y="325"/>
                  </a:lnTo>
                  <a:lnTo>
                    <a:pt x="120" y="328"/>
                  </a:lnTo>
                  <a:lnTo>
                    <a:pt x="133" y="333"/>
                  </a:lnTo>
                  <a:lnTo>
                    <a:pt x="133" y="333"/>
                  </a:lnTo>
                  <a:lnTo>
                    <a:pt x="143" y="338"/>
                  </a:lnTo>
                  <a:lnTo>
                    <a:pt x="150" y="343"/>
                  </a:lnTo>
                  <a:lnTo>
                    <a:pt x="159" y="348"/>
                  </a:lnTo>
                  <a:lnTo>
                    <a:pt x="169" y="353"/>
                  </a:lnTo>
                  <a:lnTo>
                    <a:pt x="169" y="353"/>
                  </a:lnTo>
                  <a:lnTo>
                    <a:pt x="204" y="365"/>
                  </a:lnTo>
                  <a:lnTo>
                    <a:pt x="224" y="371"/>
                  </a:lnTo>
                  <a:lnTo>
                    <a:pt x="244" y="376"/>
                  </a:lnTo>
                  <a:lnTo>
                    <a:pt x="244" y="376"/>
                  </a:lnTo>
                  <a:lnTo>
                    <a:pt x="279" y="383"/>
                  </a:lnTo>
                  <a:lnTo>
                    <a:pt x="306" y="388"/>
                  </a:lnTo>
                  <a:lnTo>
                    <a:pt x="306" y="388"/>
                  </a:lnTo>
                  <a:lnTo>
                    <a:pt x="317" y="392"/>
                  </a:lnTo>
                  <a:lnTo>
                    <a:pt x="328" y="395"/>
                  </a:lnTo>
                  <a:lnTo>
                    <a:pt x="335" y="399"/>
                  </a:lnTo>
                  <a:lnTo>
                    <a:pt x="337" y="400"/>
                  </a:lnTo>
                  <a:lnTo>
                    <a:pt x="337" y="400"/>
                  </a:lnTo>
                  <a:lnTo>
                    <a:pt x="337" y="400"/>
                  </a:lnTo>
                  <a:lnTo>
                    <a:pt x="343" y="385"/>
                  </a:lnTo>
                  <a:lnTo>
                    <a:pt x="349" y="372"/>
                  </a:lnTo>
                  <a:lnTo>
                    <a:pt x="349" y="372"/>
                  </a:lnTo>
                  <a:lnTo>
                    <a:pt x="341" y="361"/>
                  </a:lnTo>
                  <a:lnTo>
                    <a:pt x="332" y="350"/>
                  </a:lnTo>
                  <a:lnTo>
                    <a:pt x="322" y="340"/>
                  </a:lnTo>
                  <a:lnTo>
                    <a:pt x="322" y="340"/>
                  </a:lnTo>
                  <a:lnTo>
                    <a:pt x="309" y="333"/>
                  </a:lnTo>
                  <a:lnTo>
                    <a:pt x="297" y="327"/>
                  </a:lnTo>
                  <a:lnTo>
                    <a:pt x="285" y="323"/>
                  </a:lnTo>
                  <a:lnTo>
                    <a:pt x="275" y="321"/>
                  </a:lnTo>
                  <a:lnTo>
                    <a:pt x="275" y="321"/>
                  </a:lnTo>
                  <a:lnTo>
                    <a:pt x="263" y="320"/>
                  </a:lnTo>
                  <a:lnTo>
                    <a:pt x="249" y="317"/>
                  </a:lnTo>
                  <a:lnTo>
                    <a:pt x="235" y="312"/>
                  </a:lnTo>
                  <a:lnTo>
                    <a:pt x="230" y="309"/>
                  </a:lnTo>
                  <a:lnTo>
                    <a:pt x="228" y="305"/>
                  </a:lnTo>
                  <a:lnTo>
                    <a:pt x="228" y="305"/>
                  </a:lnTo>
                  <a:lnTo>
                    <a:pt x="218" y="288"/>
                  </a:lnTo>
                  <a:lnTo>
                    <a:pt x="213" y="280"/>
                  </a:lnTo>
                  <a:lnTo>
                    <a:pt x="212" y="276"/>
                  </a:lnTo>
                  <a:lnTo>
                    <a:pt x="212" y="275"/>
                  </a:lnTo>
                  <a:lnTo>
                    <a:pt x="212" y="275"/>
                  </a:lnTo>
                  <a:lnTo>
                    <a:pt x="212" y="272"/>
                  </a:lnTo>
                  <a:lnTo>
                    <a:pt x="211" y="270"/>
                  </a:lnTo>
                  <a:lnTo>
                    <a:pt x="207" y="264"/>
                  </a:lnTo>
                  <a:lnTo>
                    <a:pt x="200" y="254"/>
                  </a:lnTo>
                  <a:lnTo>
                    <a:pt x="200" y="254"/>
                  </a:lnTo>
                  <a:lnTo>
                    <a:pt x="199" y="248"/>
                  </a:lnTo>
                  <a:lnTo>
                    <a:pt x="199" y="244"/>
                  </a:lnTo>
                  <a:lnTo>
                    <a:pt x="199" y="243"/>
                  </a:lnTo>
                  <a:lnTo>
                    <a:pt x="200" y="243"/>
                  </a:lnTo>
                  <a:lnTo>
                    <a:pt x="200" y="243"/>
                  </a:lnTo>
                  <a:lnTo>
                    <a:pt x="201" y="242"/>
                  </a:lnTo>
                  <a:lnTo>
                    <a:pt x="201" y="240"/>
                  </a:lnTo>
                  <a:lnTo>
                    <a:pt x="198" y="232"/>
                  </a:lnTo>
                  <a:lnTo>
                    <a:pt x="195" y="225"/>
                  </a:lnTo>
                  <a:lnTo>
                    <a:pt x="195" y="224"/>
                  </a:lnTo>
                  <a:lnTo>
                    <a:pt x="196" y="224"/>
                  </a:lnTo>
                  <a:lnTo>
                    <a:pt x="196" y="224"/>
                  </a:lnTo>
                  <a:lnTo>
                    <a:pt x="200" y="224"/>
                  </a:lnTo>
                  <a:lnTo>
                    <a:pt x="204" y="223"/>
                  </a:lnTo>
                  <a:lnTo>
                    <a:pt x="207" y="220"/>
                  </a:lnTo>
                  <a:lnTo>
                    <a:pt x="209" y="219"/>
                  </a:lnTo>
                  <a:lnTo>
                    <a:pt x="209" y="219"/>
                  </a:lnTo>
                  <a:lnTo>
                    <a:pt x="207" y="210"/>
                  </a:lnTo>
                  <a:lnTo>
                    <a:pt x="207" y="204"/>
                  </a:lnTo>
                  <a:lnTo>
                    <a:pt x="209" y="199"/>
                  </a:lnTo>
                  <a:lnTo>
                    <a:pt x="209" y="199"/>
                  </a:lnTo>
                  <a:lnTo>
                    <a:pt x="209" y="196"/>
                  </a:lnTo>
                  <a:lnTo>
                    <a:pt x="207" y="191"/>
                  </a:lnTo>
                  <a:lnTo>
                    <a:pt x="206" y="186"/>
                  </a:lnTo>
                  <a:lnTo>
                    <a:pt x="207" y="185"/>
                  </a:lnTo>
                  <a:lnTo>
                    <a:pt x="209" y="184"/>
                  </a:lnTo>
                  <a:lnTo>
                    <a:pt x="209" y="184"/>
                  </a:lnTo>
                  <a:lnTo>
                    <a:pt x="210" y="181"/>
                  </a:lnTo>
                  <a:lnTo>
                    <a:pt x="211" y="175"/>
                  </a:lnTo>
                  <a:lnTo>
                    <a:pt x="213" y="154"/>
                  </a:lnTo>
                  <a:lnTo>
                    <a:pt x="213" y="129"/>
                  </a:lnTo>
                  <a:lnTo>
                    <a:pt x="212" y="106"/>
                  </a:lnTo>
                  <a:lnTo>
                    <a:pt x="212" y="106"/>
                  </a:lnTo>
                  <a:lnTo>
                    <a:pt x="212" y="95"/>
                  </a:lnTo>
                  <a:lnTo>
                    <a:pt x="216" y="85"/>
                  </a:lnTo>
                  <a:lnTo>
                    <a:pt x="220" y="75"/>
                  </a:lnTo>
                  <a:lnTo>
                    <a:pt x="226" y="66"/>
                  </a:lnTo>
                  <a:lnTo>
                    <a:pt x="232" y="58"/>
                  </a:lnTo>
                  <a:lnTo>
                    <a:pt x="238" y="51"/>
                  </a:lnTo>
                  <a:lnTo>
                    <a:pt x="247" y="43"/>
                  </a:lnTo>
                  <a:lnTo>
                    <a:pt x="247" y="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FDDFFF9-DFEB-46CE-99DE-759016DF0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6" y="241300"/>
              <a:ext cx="26988" cy="55563"/>
            </a:xfrm>
            <a:custGeom>
              <a:avLst/>
              <a:gdLst>
                <a:gd name="T0" fmla="*/ 7 w 17"/>
                <a:gd name="T1" fmla="*/ 0 h 35"/>
                <a:gd name="T2" fmla="*/ 7 w 17"/>
                <a:gd name="T3" fmla="*/ 0 h 35"/>
                <a:gd name="T4" fmla="*/ 10 w 17"/>
                <a:gd name="T5" fmla="*/ 1 h 35"/>
                <a:gd name="T6" fmla="*/ 11 w 17"/>
                <a:gd name="T7" fmla="*/ 1 h 35"/>
                <a:gd name="T8" fmla="*/ 14 w 17"/>
                <a:gd name="T9" fmla="*/ 6 h 35"/>
                <a:gd name="T10" fmla="*/ 17 w 17"/>
                <a:gd name="T11" fmla="*/ 11 h 35"/>
                <a:gd name="T12" fmla="*/ 17 w 17"/>
                <a:gd name="T13" fmla="*/ 18 h 35"/>
                <a:gd name="T14" fmla="*/ 17 w 17"/>
                <a:gd name="T15" fmla="*/ 24 h 35"/>
                <a:gd name="T16" fmla="*/ 14 w 17"/>
                <a:gd name="T17" fmla="*/ 30 h 35"/>
                <a:gd name="T18" fmla="*/ 13 w 17"/>
                <a:gd name="T19" fmla="*/ 34 h 35"/>
                <a:gd name="T20" fmla="*/ 11 w 17"/>
                <a:gd name="T21" fmla="*/ 35 h 35"/>
                <a:gd name="T22" fmla="*/ 11 w 17"/>
                <a:gd name="T23" fmla="*/ 35 h 35"/>
                <a:gd name="T24" fmla="*/ 7 w 17"/>
                <a:gd name="T25" fmla="*/ 34 h 35"/>
                <a:gd name="T26" fmla="*/ 5 w 17"/>
                <a:gd name="T27" fmla="*/ 30 h 35"/>
                <a:gd name="T28" fmla="*/ 2 w 17"/>
                <a:gd name="T29" fmla="*/ 26 h 35"/>
                <a:gd name="T30" fmla="*/ 0 w 17"/>
                <a:gd name="T31" fmla="*/ 18 h 35"/>
                <a:gd name="T32" fmla="*/ 0 w 17"/>
                <a:gd name="T33" fmla="*/ 12 h 35"/>
                <a:gd name="T34" fmla="*/ 0 w 17"/>
                <a:gd name="T35" fmla="*/ 6 h 35"/>
                <a:gd name="T36" fmla="*/ 2 w 17"/>
                <a:gd name="T37" fmla="*/ 2 h 35"/>
                <a:gd name="T38" fmla="*/ 4 w 17"/>
                <a:gd name="T39" fmla="*/ 1 h 35"/>
                <a:gd name="T40" fmla="*/ 7 w 17"/>
                <a:gd name="T41" fmla="*/ 0 h 35"/>
                <a:gd name="T42" fmla="*/ 7 w 17"/>
                <a:gd name="T4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35">
                  <a:moveTo>
                    <a:pt x="7" y="0"/>
                  </a:moveTo>
                  <a:lnTo>
                    <a:pt x="7" y="0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4" y="6"/>
                  </a:lnTo>
                  <a:lnTo>
                    <a:pt x="17" y="11"/>
                  </a:lnTo>
                  <a:lnTo>
                    <a:pt x="17" y="18"/>
                  </a:lnTo>
                  <a:lnTo>
                    <a:pt x="17" y="24"/>
                  </a:lnTo>
                  <a:lnTo>
                    <a:pt x="14" y="30"/>
                  </a:lnTo>
                  <a:lnTo>
                    <a:pt x="13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7" y="34"/>
                  </a:lnTo>
                  <a:lnTo>
                    <a:pt x="5" y="30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2" name="Freeform 28">
            <a:extLst>
              <a:ext uri="{FF2B5EF4-FFF2-40B4-BE49-F238E27FC236}">
                <a16:creationId xmlns:a16="http://schemas.microsoft.com/office/drawing/2014/main" id="{893584C4-8161-4BB7-A4F1-7F4266915F3C}"/>
              </a:ext>
            </a:extLst>
          </p:cNvPr>
          <p:cNvSpPr>
            <a:spLocks/>
          </p:cNvSpPr>
          <p:nvPr/>
        </p:nvSpPr>
        <p:spPr bwMode="auto">
          <a:xfrm>
            <a:off x="4117219" y="936146"/>
            <a:ext cx="1389100" cy="2522538"/>
          </a:xfrm>
          <a:custGeom>
            <a:avLst/>
            <a:gdLst>
              <a:gd name="T0" fmla="*/ 244 w 978"/>
              <a:gd name="T1" fmla="*/ 258 h 1776"/>
              <a:gd name="T2" fmla="*/ 119 w 978"/>
              <a:gd name="T3" fmla="*/ 174 h 1776"/>
              <a:gd name="T4" fmla="*/ 57 w 978"/>
              <a:gd name="T5" fmla="*/ 96 h 1776"/>
              <a:gd name="T6" fmla="*/ 16 w 978"/>
              <a:gd name="T7" fmla="*/ 74 h 1776"/>
              <a:gd name="T8" fmla="*/ 8 w 978"/>
              <a:gd name="T9" fmla="*/ 87 h 1776"/>
              <a:gd name="T10" fmla="*/ 5 w 978"/>
              <a:gd name="T11" fmla="*/ 102 h 1776"/>
              <a:gd name="T12" fmla="*/ 22 w 978"/>
              <a:gd name="T13" fmla="*/ 124 h 1776"/>
              <a:gd name="T14" fmla="*/ 64 w 978"/>
              <a:gd name="T15" fmla="*/ 172 h 1776"/>
              <a:gd name="T16" fmla="*/ 74 w 978"/>
              <a:gd name="T17" fmla="*/ 211 h 1776"/>
              <a:gd name="T18" fmla="*/ 118 w 978"/>
              <a:gd name="T19" fmla="*/ 232 h 1776"/>
              <a:gd name="T20" fmla="*/ 301 w 978"/>
              <a:gd name="T21" fmla="*/ 369 h 1776"/>
              <a:gd name="T22" fmla="*/ 546 w 978"/>
              <a:gd name="T23" fmla="*/ 593 h 1776"/>
              <a:gd name="T24" fmla="*/ 611 w 978"/>
              <a:gd name="T25" fmla="*/ 766 h 1776"/>
              <a:gd name="T26" fmla="*/ 542 w 978"/>
              <a:gd name="T27" fmla="*/ 1135 h 1776"/>
              <a:gd name="T28" fmla="*/ 582 w 978"/>
              <a:gd name="T29" fmla="*/ 1391 h 1776"/>
              <a:gd name="T30" fmla="*/ 630 w 978"/>
              <a:gd name="T31" fmla="*/ 1528 h 1776"/>
              <a:gd name="T32" fmla="*/ 537 w 978"/>
              <a:gd name="T33" fmla="*/ 1578 h 1776"/>
              <a:gd name="T34" fmla="*/ 507 w 978"/>
              <a:gd name="T35" fmla="*/ 1601 h 1776"/>
              <a:gd name="T36" fmla="*/ 560 w 978"/>
              <a:gd name="T37" fmla="*/ 1606 h 1776"/>
              <a:gd name="T38" fmla="*/ 747 w 978"/>
              <a:gd name="T39" fmla="*/ 1589 h 1776"/>
              <a:gd name="T40" fmla="*/ 753 w 978"/>
              <a:gd name="T41" fmla="*/ 1543 h 1776"/>
              <a:gd name="T42" fmla="*/ 691 w 978"/>
              <a:gd name="T43" fmla="*/ 1453 h 1776"/>
              <a:gd name="T44" fmla="*/ 644 w 978"/>
              <a:gd name="T45" fmla="*/ 1162 h 1776"/>
              <a:gd name="T46" fmla="*/ 706 w 978"/>
              <a:gd name="T47" fmla="*/ 966 h 1776"/>
              <a:gd name="T48" fmla="*/ 753 w 978"/>
              <a:gd name="T49" fmla="*/ 1245 h 1776"/>
              <a:gd name="T50" fmla="*/ 844 w 978"/>
              <a:gd name="T51" fmla="*/ 1477 h 1776"/>
              <a:gd name="T52" fmla="*/ 855 w 978"/>
              <a:gd name="T53" fmla="*/ 1633 h 1776"/>
              <a:gd name="T54" fmla="*/ 780 w 978"/>
              <a:gd name="T55" fmla="*/ 1743 h 1776"/>
              <a:gd name="T56" fmla="*/ 796 w 978"/>
              <a:gd name="T57" fmla="*/ 1776 h 1776"/>
              <a:gd name="T58" fmla="*/ 834 w 978"/>
              <a:gd name="T59" fmla="*/ 1754 h 1776"/>
              <a:gd name="T60" fmla="*/ 871 w 978"/>
              <a:gd name="T61" fmla="*/ 1752 h 1776"/>
              <a:gd name="T62" fmla="*/ 894 w 978"/>
              <a:gd name="T63" fmla="*/ 1751 h 1776"/>
              <a:gd name="T64" fmla="*/ 905 w 978"/>
              <a:gd name="T65" fmla="*/ 1724 h 1776"/>
              <a:gd name="T66" fmla="*/ 956 w 978"/>
              <a:gd name="T67" fmla="*/ 1684 h 1776"/>
              <a:gd name="T68" fmla="*/ 951 w 978"/>
              <a:gd name="T69" fmla="*/ 1571 h 1776"/>
              <a:gd name="T70" fmla="*/ 917 w 978"/>
              <a:gd name="T71" fmla="*/ 1296 h 1776"/>
              <a:gd name="T72" fmla="*/ 885 w 978"/>
              <a:gd name="T73" fmla="*/ 875 h 1776"/>
              <a:gd name="T74" fmla="*/ 890 w 978"/>
              <a:gd name="T75" fmla="*/ 766 h 1776"/>
              <a:gd name="T76" fmla="*/ 792 w 978"/>
              <a:gd name="T77" fmla="*/ 459 h 1776"/>
              <a:gd name="T78" fmla="*/ 667 w 978"/>
              <a:gd name="T79" fmla="*/ 279 h 1776"/>
              <a:gd name="T80" fmla="*/ 611 w 978"/>
              <a:gd name="T81" fmla="*/ 182 h 1776"/>
              <a:gd name="T82" fmla="*/ 549 w 978"/>
              <a:gd name="T83" fmla="*/ 87 h 1776"/>
              <a:gd name="T84" fmla="*/ 447 w 978"/>
              <a:gd name="T85" fmla="*/ 84 h 1776"/>
              <a:gd name="T86" fmla="*/ 388 w 978"/>
              <a:gd name="T87" fmla="*/ 137 h 1776"/>
              <a:gd name="T88" fmla="*/ 289 w 978"/>
              <a:gd name="T89" fmla="*/ 109 h 1776"/>
              <a:gd name="T90" fmla="*/ 218 w 978"/>
              <a:gd name="T91" fmla="*/ 25 h 1776"/>
              <a:gd name="T92" fmla="*/ 206 w 978"/>
              <a:gd name="T93" fmla="*/ 24 h 1776"/>
              <a:gd name="T94" fmla="*/ 169 w 978"/>
              <a:gd name="T95" fmla="*/ 10 h 1776"/>
              <a:gd name="T96" fmla="*/ 183 w 978"/>
              <a:gd name="T97" fmla="*/ 39 h 1776"/>
              <a:gd name="T98" fmla="*/ 185 w 978"/>
              <a:gd name="T99" fmla="*/ 79 h 1776"/>
              <a:gd name="T100" fmla="*/ 144 w 978"/>
              <a:gd name="T101" fmla="*/ 72 h 1776"/>
              <a:gd name="T102" fmla="*/ 208 w 978"/>
              <a:gd name="T103" fmla="*/ 118 h 1776"/>
              <a:gd name="T104" fmla="*/ 230 w 978"/>
              <a:gd name="T105" fmla="*/ 153 h 1776"/>
              <a:gd name="T106" fmla="*/ 195 w 978"/>
              <a:gd name="T107" fmla="*/ 197 h 1776"/>
              <a:gd name="T108" fmla="*/ 227 w 978"/>
              <a:gd name="T109" fmla="*/ 191 h 1776"/>
              <a:gd name="T110" fmla="*/ 355 w 978"/>
              <a:gd name="T111" fmla="*/ 188 h 1776"/>
              <a:gd name="T112" fmla="*/ 388 w 978"/>
              <a:gd name="T113" fmla="*/ 264 h 1776"/>
              <a:gd name="T114" fmla="*/ 399 w 978"/>
              <a:gd name="T115" fmla="*/ 315 h 1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78" h="1776">
                <a:moveTo>
                  <a:pt x="400" y="329"/>
                </a:moveTo>
                <a:lnTo>
                  <a:pt x="400" y="329"/>
                </a:lnTo>
                <a:lnTo>
                  <a:pt x="388" y="326"/>
                </a:lnTo>
                <a:lnTo>
                  <a:pt x="361" y="317"/>
                </a:lnTo>
                <a:lnTo>
                  <a:pt x="332" y="307"/>
                </a:lnTo>
                <a:lnTo>
                  <a:pt x="318" y="303"/>
                </a:lnTo>
                <a:lnTo>
                  <a:pt x="310" y="298"/>
                </a:lnTo>
                <a:lnTo>
                  <a:pt x="310" y="298"/>
                </a:lnTo>
                <a:lnTo>
                  <a:pt x="244" y="258"/>
                </a:lnTo>
                <a:lnTo>
                  <a:pt x="185" y="220"/>
                </a:lnTo>
                <a:lnTo>
                  <a:pt x="185" y="220"/>
                </a:lnTo>
                <a:lnTo>
                  <a:pt x="174" y="213"/>
                </a:lnTo>
                <a:lnTo>
                  <a:pt x="162" y="207"/>
                </a:lnTo>
                <a:lnTo>
                  <a:pt x="151" y="199"/>
                </a:lnTo>
                <a:lnTo>
                  <a:pt x="141" y="192"/>
                </a:lnTo>
                <a:lnTo>
                  <a:pt x="141" y="192"/>
                </a:lnTo>
                <a:lnTo>
                  <a:pt x="132" y="183"/>
                </a:lnTo>
                <a:lnTo>
                  <a:pt x="119" y="174"/>
                </a:lnTo>
                <a:lnTo>
                  <a:pt x="107" y="165"/>
                </a:lnTo>
                <a:lnTo>
                  <a:pt x="99" y="157"/>
                </a:lnTo>
                <a:lnTo>
                  <a:pt x="99" y="157"/>
                </a:lnTo>
                <a:lnTo>
                  <a:pt x="90" y="147"/>
                </a:lnTo>
                <a:lnTo>
                  <a:pt x="82" y="131"/>
                </a:lnTo>
                <a:lnTo>
                  <a:pt x="72" y="115"/>
                </a:lnTo>
                <a:lnTo>
                  <a:pt x="64" y="102"/>
                </a:lnTo>
                <a:lnTo>
                  <a:pt x="64" y="102"/>
                </a:lnTo>
                <a:lnTo>
                  <a:pt x="57" y="96"/>
                </a:lnTo>
                <a:lnTo>
                  <a:pt x="50" y="90"/>
                </a:lnTo>
                <a:lnTo>
                  <a:pt x="33" y="75"/>
                </a:lnTo>
                <a:lnTo>
                  <a:pt x="19" y="65"/>
                </a:lnTo>
                <a:lnTo>
                  <a:pt x="14" y="63"/>
                </a:lnTo>
                <a:lnTo>
                  <a:pt x="13" y="62"/>
                </a:lnTo>
                <a:lnTo>
                  <a:pt x="13" y="63"/>
                </a:lnTo>
                <a:lnTo>
                  <a:pt x="13" y="63"/>
                </a:lnTo>
                <a:lnTo>
                  <a:pt x="16" y="74"/>
                </a:lnTo>
                <a:lnTo>
                  <a:pt x="16" y="74"/>
                </a:lnTo>
                <a:lnTo>
                  <a:pt x="8" y="68"/>
                </a:lnTo>
                <a:lnTo>
                  <a:pt x="3" y="65"/>
                </a:lnTo>
                <a:lnTo>
                  <a:pt x="2" y="65"/>
                </a:lnTo>
                <a:lnTo>
                  <a:pt x="0" y="67"/>
                </a:lnTo>
                <a:lnTo>
                  <a:pt x="0" y="67"/>
                </a:lnTo>
                <a:lnTo>
                  <a:pt x="2" y="74"/>
                </a:lnTo>
                <a:lnTo>
                  <a:pt x="4" y="82"/>
                </a:lnTo>
                <a:lnTo>
                  <a:pt x="4" y="82"/>
                </a:lnTo>
                <a:lnTo>
                  <a:pt x="8" y="87"/>
                </a:lnTo>
                <a:lnTo>
                  <a:pt x="13" y="92"/>
                </a:lnTo>
                <a:lnTo>
                  <a:pt x="20" y="98"/>
                </a:lnTo>
                <a:lnTo>
                  <a:pt x="20" y="98"/>
                </a:lnTo>
                <a:lnTo>
                  <a:pt x="9" y="96"/>
                </a:lnTo>
                <a:lnTo>
                  <a:pt x="2" y="95"/>
                </a:lnTo>
                <a:lnTo>
                  <a:pt x="0" y="96"/>
                </a:lnTo>
                <a:lnTo>
                  <a:pt x="0" y="98"/>
                </a:lnTo>
                <a:lnTo>
                  <a:pt x="0" y="98"/>
                </a:lnTo>
                <a:lnTo>
                  <a:pt x="5" y="102"/>
                </a:lnTo>
                <a:lnTo>
                  <a:pt x="10" y="106"/>
                </a:lnTo>
                <a:lnTo>
                  <a:pt x="14" y="108"/>
                </a:lnTo>
                <a:lnTo>
                  <a:pt x="16" y="109"/>
                </a:lnTo>
                <a:lnTo>
                  <a:pt x="16" y="109"/>
                </a:lnTo>
                <a:lnTo>
                  <a:pt x="17" y="114"/>
                </a:lnTo>
                <a:lnTo>
                  <a:pt x="17" y="118"/>
                </a:lnTo>
                <a:lnTo>
                  <a:pt x="20" y="121"/>
                </a:lnTo>
                <a:lnTo>
                  <a:pt x="20" y="121"/>
                </a:lnTo>
                <a:lnTo>
                  <a:pt x="22" y="124"/>
                </a:lnTo>
                <a:lnTo>
                  <a:pt x="23" y="124"/>
                </a:lnTo>
                <a:lnTo>
                  <a:pt x="27" y="126"/>
                </a:lnTo>
                <a:lnTo>
                  <a:pt x="36" y="134"/>
                </a:lnTo>
                <a:lnTo>
                  <a:pt x="36" y="134"/>
                </a:lnTo>
                <a:lnTo>
                  <a:pt x="47" y="144"/>
                </a:lnTo>
                <a:lnTo>
                  <a:pt x="54" y="154"/>
                </a:lnTo>
                <a:lnTo>
                  <a:pt x="60" y="165"/>
                </a:lnTo>
                <a:lnTo>
                  <a:pt x="64" y="172"/>
                </a:lnTo>
                <a:lnTo>
                  <a:pt x="64" y="172"/>
                </a:lnTo>
                <a:lnTo>
                  <a:pt x="66" y="183"/>
                </a:lnTo>
                <a:lnTo>
                  <a:pt x="67" y="192"/>
                </a:lnTo>
                <a:lnTo>
                  <a:pt x="67" y="192"/>
                </a:lnTo>
                <a:lnTo>
                  <a:pt x="68" y="204"/>
                </a:lnTo>
                <a:lnTo>
                  <a:pt x="68" y="208"/>
                </a:lnTo>
                <a:lnTo>
                  <a:pt x="70" y="210"/>
                </a:lnTo>
                <a:lnTo>
                  <a:pt x="72" y="211"/>
                </a:lnTo>
                <a:lnTo>
                  <a:pt x="74" y="211"/>
                </a:lnTo>
                <a:lnTo>
                  <a:pt x="74" y="211"/>
                </a:lnTo>
                <a:lnTo>
                  <a:pt x="82" y="210"/>
                </a:lnTo>
                <a:lnTo>
                  <a:pt x="84" y="210"/>
                </a:lnTo>
                <a:lnTo>
                  <a:pt x="90" y="211"/>
                </a:lnTo>
                <a:lnTo>
                  <a:pt x="90" y="211"/>
                </a:lnTo>
                <a:lnTo>
                  <a:pt x="98" y="215"/>
                </a:lnTo>
                <a:lnTo>
                  <a:pt x="104" y="220"/>
                </a:lnTo>
                <a:lnTo>
                  <a:pt x="110" y="226"/>
                </a:lnTo>
                <a:lnTo>
                  <a:pt x="118" y="232"/>
                </a:lnTo>
                <a:lnTo>
                  <a:pt x="118" y="232"/>
                </a:lnTo>
                <a:lnTo>
                  <a:pt x="128" y="238"/>
                </a:lnTo>
                <a:lnTo>
                  <a:pt x="141" y="245"/>
                </a:lnTo>
                <a:lnTo>
                  <a:pt x="157" y="258"/>
                </a:lnTo>
                <a:lnTo>
                  <a:pt x="176" y="275"/>
                </a:lnTo>
                <a:lnTo>
                  <a:pt x="176" y="275"/>
                </a:lnTo>
                <a:lnTo>
                  <a:pt x="203" y="298"/>
                </a:lnTo>
                <a:lnTo>
                  <a:pt x="236" y="323"/>
                </a:lnTo>
                <a:lnTo>
                  <a:pt x="270" y="348"/>
                </a:lnTo>
                <a:lnTo>
                  <a:pt x="301" y="369"/>
                </a:lnTo>
                <a:lnTo>
                  <a:pt x="301" y="369"/>
                </a:lnTo>
                <a:lnTo>
                  <a:pt x="321" y="379"/>
                </a:lnTo>
                <a:lnTo>
                  <a:pt x="344" y="393"/>
                </a:lnTo>
                <a:lnTo>
                  <a:pt x="399" y="422"/>
                </a:lnTo>
                <a:lnTo>
                  <a:pt x="467" y="456"/>
                </a:lnTo>
                <a:lnTo>
                  <a:pt x="467" y="456"/>
                </a:lnTo>
                <a:lnTo>
                  <a:pt x="503" y="518"/>
                </a:lnTo>
                <a:lnTo>
                  <a:pt x="530" y="564"/>
                </a:lnTo>
                <a:lnTo>
                  <a:pt x="546" y="593"/>
                </a:lnTo>
                <a:lnTo>
                  <a:pt x="546" y="593"/>
                </a:lnTo>
                <a:lnTo>
                  <a:pt x="567" y="641"/>
                </a:lnTo>
                <a:lnTo>
                  <a:pt x="581" y="671"/>
                </a:lnTo>
                <a:lnTo>
                  <a:pt x="592" y="699"/>
                </a:lnTo>
                <a:lnTo>
                  <a:pt x="592" y="699"/>
                </a:lnTo>
                <a:lnTo>
                  <a:pt x="599" y="722"/>
                </a:lnTo>
                <a:lnTo>
                  <a:pt x="605" y="741"/>
                </a:lnTo>
                <a:lnTo>
                  <a:pt x="609" y="757"/>
                </a:lnTo>
                <a:lnTo>
                  <a:pt x="611" y="766"/>
                </a:lnTo>
                <a:lnTo>
                  <a:pt x="611" y="766"/>
                </a:lnTo>
                <a:lnTo>
                  <a:pt x="612" y="771"/>
                </a:lnTo>
                <a:lnTo>
                  <a:pt x="612" y="782"/>
                </a:lnTo>
                <a:lnTo>
                  <a:pt x="609" y="811"/>
                </a:lnTo>
                <a:lnTo>
                  <a:pt x="604" y="852"/>
                </a:lnTo>
                <a:lnTo>
                  <a:pt x="604" y="852"/>
                </a:lnTo>
                <a:lnTo>
                  <a:pt x="572" y="991"/>
                </a:lnTo>
                <a:lnTo>
                  <a:pt x="549" y="1095"/>
                </a:lnTo>
                <a:lnTo>
                  <a:pt x="542" y="1135"/>
                </a:lnTo>
                <a:lnTo>
                  <a:pt x="537" y="1162"/>
                </a:lnTo>
                <a:lnTo>
                  <a:pt x="537" y="1162"/>
                </a:lnTo>
                <a:lnTo>
                  <a:pt x="536" y="1179"/>
                </a:lnTo>
                <a:lnTo>
                  <a:pt x="536" y="1197"/>
                </a:lnTo>
                <a:lnTo>
                  <a:pt x="537" y="1234"/>
                </a:lnTo>
                <a:lnTo>
                  <a:pt x="539" y="1262"/>
                </a:lnTo>
                <a:lnTo>
                  <a:pt x="541" y="1276"/>
                </a:lnTo>
                <a:lnTo>
                  <a:pt x="541" y="1276"/>
                </a:lnTo>
                <a:lnTo>
                  <a:pt x="582" y="1391"/>
                </a:lnTo>
                <a:lnTo>
                  <a:pt x="610" y="1470"/>
                </a:lnTo>
                <a:lnTo>
                  <a:pt x="620" y="1498"/>
                </a:lnTo>
                <a:lnTo>
                  <a:pt x="623" y="1511"/>
                </a:lnTo>
                <a:lnTo>
                  <a:pt x="623" y="1511"/>
                </a:lnTo>
                <a:lnTo>
                  <a:pt x="624" y="1516"/>
                </a:lnTo>
                <a:lnTo>
                  <a:pt x="627" y="1520"/>
                </a:lnTo>
                <a:lnTo>
                  <a:pt x="630" y="1525"/>
                </a:lnTo>
                <a:lnTo>
                  <a:pt x="630" y="1526"/>
                </a:lnTo>
                <a:lnTo>
                  <a:pt x="630" y="1528"/>
                </a:lnTo>
                <a:lnTo>
                  <a:pt x="628" y="1531"/>
                </a:lnTo>
                <a:lnTo>
                  <a:pt x="623" y="1535"/>
                </a:lnTo>
                <a:lnTo>
                  <a:pt x="623" y="1535"/>
                </a:lnTo>
                <a:lnTo>
                  <a:pt x="598" y="1555"/>
                </a:lnTo>
                <a:lnTo>
                  <a:pt x="583" y="1565"/>
                </a:lnTo>
                <a:lnTo>
                  <a:pt x="576" y="1568"/>
                </a:lnTo>
                <a:lnTo>
                  <a:pt x="569" y="1571"/>
                </a:lnTo>
                <a:lnTo>
                  <a:pt x="569" y="1571"/>
                </a:lnTo>
                <a:lnTo>
                  <a:pt x="537" y="1578"/>
                </a:lnTo>
                <a:lnTo>
                  <a:pt x="522" y="1582"/>
                </a:lnTo>
                <a:lnTo>
                  <a:pt x="518" y="1584"/>
                </a:lnTo>
                <a:lnTo>
                  <a:pt x="514" y="1587"/>
                </a:lnTo>
                <a:lnTo>
                  <a:pt x="514" y="1587"/>
                </a:lnTo>
                <a:lnTo>
                  <a:pt x="508" y="1590"/>
                </a:lnTo>
                <a:lnTo>
                  <a:pt x="507" y="1593"/>
                </a:lnTo>
                <a:lnTo>
                  <a:pt x="505" y="1595"/>
                </a:lnTo>
                <a:lnTo>
                  <a:pt x="505" y="1597"/>
                </a:lnTo>
                <a:lnTo>
                  <a:pt x="507" y="1601"/>
                </a:lnTo>
                <a:lnTo>
                  <a:pt x="509" y="1604"/>
                </a:lnTo>
                <a:lnTo>
                  <a:pt x="514" y="1606"/>
                </a:lnTo>
                <a:lnTo>
                  <a:pt x="514" y="1606"/>
                </a:lnTo>
                <a:lnTo>
                  <a:pt x="519" y="1608"/>
                </a:lnTo>
                <a:lnTo>
                  <a:pt x="525" y="1610"/>
                </a:lnTo>
                <a:lnTo>
                  <a:pt x="536" y="1610"/>
                </a:lnTo>
                <a:lnTo>
                  <a:pt x="548" y="1608"/>
                </a:lnTo>
                <a:lnTo>
                  <a:pt x="560" y="1606"/>
                </a:lnTo>
                <a:lnTo>
                  <a:pt x="560" y="1606"/>
                </a:lnTo>
                <a:lnTo>
                  <a:pt x="571" y="1604"/>
                </a:lnTo>
                <a:lnTo>
                  <a:pt x="587" y="1602"/>
                </a:lnTo>
                <a:lnTo>
                  <a:pt x="630" y="1599"/>
                </a:lnTo>
                <a:lnTo>
                  <a:pt x="709" y="1594"/>
                </a:lnTo>
                <a:lnTo>
                  <a:pt x="709" y="1594"/>
                </a:lnTo>
                <a:lnTo>
                  <a:pt x="739" y="1594"/>
                </a:lnTo>
                <a:lnTo>
                  <a:pt x="742" y="1593"/>
                </a:lnTo>
                <a:lnTo>
                  <a:pt x="745" y="1591"/>
                </a:lnTo>
                <a:lnTo>
                  <a:pt x="747" y="1589"/>
                </a:lnTo>
                <a:lnTo>
                  <a:pt x="748" y="1587"/>
                </a:lnTo>
                <a:lnTo>
                  <a:pt x="748" y="1587"/>
                </a:lnTo>
                <a:lnTo>
                  <a:pt x="753" y="1576"/>
                </a:lnTo>
                <a:lnTo>
                  <a:pt x="757" y="1563"/>
                </a:lnTo>
                <a:lnTo>
                  <a:pt x="757" y="1557"/>
                </a:lnTo>
                <a:lnTo>
                  <a:pt x="757" y="1551"/>
                </a:lnTo>
                <a:lnTo>
                  <a:pt x="756" y="1546"/>
                </a:lnTo>
                <a:lnTo>
                  <a:pt x="753" y="1543"/>
                </a:lnTo>
                <a:lnTo>
                  <a:pt x="753" y="1543"/>
                </a:lnTo>
                <a:lnTo>
                  <a:pt x="745" y="1535"/>
                </a:lnTo>
                <a:lnTo>
                  <a:pt x="737" y="1527"/>
                </a:lnTo>
                <a:lnTo>
                  <a:pt x="725" y="1515"/>
                </a:lnTo>
                <a:lnTo>
                  <a:pt x="725" y="1515"/>
                </a:lnTo>
                <a:lnTo>
                  <a:pt x="713" y="1503"/>
                </a:lnTo>
                <a:lnTo>
                  <a:pt x="706" y="1494"/>
                </a:lnTo>
                <a:lnTo>
                  <a:pt x="702" y="1488"/>
                </a:lnTo>
                <a:lnTo>
                  <a:pt x="702" y="1488"/>
                </a:lnTo>
                <a:lnTo>
                  <a:pt x="691" y="1453"/>
                </a:lnTo>
                <a:lnTo>
                  <a:pt x="671" y="1375"/>
                </a:lnTo>
                <a:lnTo>
                  <a:pt x="660" y="1331"/>
                </a:lnTo>
                <a:lnTo>
                  <a:pt x="650" y="1289"/>
                </a:lnTo>
                <a:lnTo>
                  <a:pt x="643" y="1252"/>
                </a:lnTo>
                <a:lnTo>
                  <a:pt x="639" y="1225"/>
                </a:lnTo>
                <a:lnTo>
                  <a:pt x="639" y="1225"/>
                </a:lnTo>
                <a:lnTo>
                  <a:pt x="639" y="1204"/>
                </a:lnTo>
                <a:lnTo>
                  <a:pt x="640" y="1183"/>
                </a:lnTo>
                <a:lnTo>
                  <a:pt x="644" y="1162"/>
                </a:lnTo>
                <a:lnTo>
                  <a:pt x="649" y="1143"/>
                </a:lnTo>
                <a:lnTo>
                  <a:pt x="658" y="1110"/>
                </a:lnTo>
                <a:lnTo>
                  <a:pt x="667" y="1088"/>
                </a:lnTo>
                <a:lnTo>
                  <a:pt x="667" y="1088"/>
                </a:lnTo>
                <a:lnTo>
                  <a:pt x="689" y="1009"/>
                </a:lnTo>
                <a:lnTo>
                  <a:pt x="701" y="968"/>
                </a:lnTo>
                <a:lnTo>
                  <a:pt x="706" y="954"/>
                </a:lnTo>
                <a:lnTo>
                  <a:pt x="706" y="954"/>
                </a:lnTo>
                <a:lnTo>
                  <a:pt x="706" y="966"/>
                </a:lnTo>
                <a:lnTo>
                  <a:pt x="708" y="993"/>
                </a:lnTo>
                <a:lnTo>
                  <a:pt x="717" y="1073"/>
                </a:lnTo>
                <a:lnTo>
                  <a:pt x="723" y="1120"/>
                </a:lnTo>
                <a:lnTo>
                  <a:pt x="730" y="1162"/>
                </a:lnTo>
                <a:lnTo>
                  <a:pt x="737" y="1199"/>
                </a:lnTo>
                <a:lnTo>
                  <a:pt x="741" y="1213"/>
                </a:lnTo>
                <a:lnTo>
                  <a:pt x="745" y="1225"/>
                </a:lnTo>
                <a:lnTo>
                  <a:pt x="745" y="1225"/>
                </a:lnTo>
                <a:lnTo>
                  <a:pt x="753" y="1245"/>
                </a:lnTo>
                <a:lnTo>
                  <a:pt x="763" y="1264"/>
                </a:lnTo>
                <a:lnTo>
                  <a:pt x="782" y="1303"/>
                </a:lnTo>
                <a:lnTo>
                  <a:pt x="798" y="1336"/>
                </a:lnTo>
                <a:lnTo>
                  <a:pt x="804" y="1349"/>
                </a:lnTo>
                <a:lnTo>
                  <a:pt x="808" y="1358"/>
                </a:lnTo>
                <a:lnTo>
                  <a:pt x="808" y="1358"/>
                </a:lnTo>
                <a:lnTo>
                  <a:pt x="817" y="1391"/>
                </a:lnTo>
                <a:lnTo>
                  <a:pt x="836" y="1447"/>
                </a:lnTo>
                <a:lnTo>
                  <a:pt x="844" y="1477"/>
                </a:lnTo>
                <a:lnTo>
                  <a:pt x="851" y="1505"/>
                </a:lnTo>
                <a:lnTo>
                  <a:pt x="856" y="1529"/>
                </a:lnTo>
                <a:lnTo>
                  <a:pt x="859" y="1546"/>
                </a:lnTo>
                <a:lnTo>
                  <a:pt x="859" y="1546"/>
                </a:lnTo>
                <a:lnTo>
                  <a:pt x="857" y="1600"/>
                </a:lnTo>
                <a:lnTo>
                  <a:pt x="856" y="1622"/>
                </a:lnTo>
                <a:lnTo>
                  <a:pt x="856" y="1629"/>
                </a:lnTo>
                <a:lnTo>
                  <a:pt x="855" y="1633"/>
                </a:lnTo>
                <a:lnTo>
                  <a:pt x="855" y="1633"/>
                </a:lnTo>
                <a:lnTo>
                  <a:pt x="848" y="1650"/>
                </a:lnTo>
                <a:lnTo>
                  <a:pt x="843" y="1661"/>
                </a:lnTo>
                <a:lnTo>
                  <a:pt x="834" y="1673"/>
                </a:lnTo>
                <a:lnTo>
                  <a:pt x="834" y="1673"/>
                </a:lnTo>
                <a:lnTo>
                  <a:pt x="820" y="1690"/>
                </a:lnTo>
                <a:lnTo>
                  <a:pt x="799" y="1714"/>
                </a:lnTo>
                <a:lnTo>
                  <a:pt x="790" y="1726"/>
                </a:lnTo>
                <a:lnTo>
                  <a:pt x="782" y="1737"/>
                </a:lnTo>
                <a:lnTo>
                  <a:pt x="780" y="1743"/>
                </a:lnTo>
                <a:lnTo>
                  <a:pt x="779" y="1747"/>
                </a:lnTo>
                <a:lnTo>
                  <a:pt x="779" y="1752"/>
                </a:lnTo>
                <a:lnTo>
                  <a:pt x="780" y="1754"/>
                </a:lnTo>
                <a:lnTo>
                  <a:pt x="780" y="1754"/>
                </a:lnTo>
                <a:lnTo>
                  <a:pt x="783" y="1760"/>
                </a:lnTo>
                <a:lnTo>
                  <a:pt x="786" y="1766"/>
                </a:lnTo>
                <a:lnTo>
                  <a:pt x="790" y="1774"/>
                </a:lnTo>
                <a:lnTo>
                  <a:pt x="792" y="1776"/>
                </a:lnTo>
                <a:lnTo>
                  <a:pt x="796" y="1776"/>
                </a:lnTo>
                <a:lnTo>
                  <a:pt x="800" y="1775"/>
                </a:lnTo>
                <a:lnTo>
                  <a:pt x="808" y="1770"/>
                </a:lnTo>
                <a:lnTo>
                  <a:pt x="808" y="1770"/>
                </a:lnTo>
                <a:lnTo>
                  <a:pt x="820" y="1762"/>
                </a:lnTo>
                <a:lnTo>
                  <a:pt x="827" y="1756"/>
                </a:lnTo>
                <a:lnTo>
                  <a:pt x="832" y="1754"/>
                </a:lnTo>
                <a:lnTo>
                  <a:pt x="833" y="1754"/>
                </a:lnTo>
                <a:lnTo>
                  <a:pt x="834" y="1754"/>
                </a:lnTo>
                <a:lnTo>
                  <a:pt x="834" y="1754"/>
                </a:lnTo>
                <a:lnTo>
                  <a:pt x="838" y="1759"/>
                </a:lnTo>
                <a:lnTo>
                  <a:pt x="840" y="1763"/>
                </a:lnTo>
                <a:lnTo>
                  <a:pt x="843" y="1765"/>
                </a:lnTo>
                <a:lnTo>
                  <a:pt x="845" y="1765"/>
                </a:lnTo>
                <a:lnTo>
                  <a:pt x="849" y="1765"/>
                </a:lnTo>
                <a:lnTo>
                  <a:pt x="855" y="1763"/>
                </a:lnTo>
                <a:lnTo>
                  <a:pt x="855" y="1763"/>
                </a:lnTo>
                <a:lnTo>
                  <a:pt x="864" y="1757"/>
                </a:lnTo>
                <a:lnTo>
                  <a:pt x="871" y="1752"/>
                </a:lnTo>
                <a:lnTo>
                  <a:pt x="874" y="1748"/>
                </a:lnTo>
                <a:lnTo>
                  <a:pt x="876" y="1747"/>
                </a:lnTo>
                <a:lnTo>
                  <a:pt x="878" y="1747"/>
                </a:lnTo>
                <a:lnTo>
                  <a:pt x="878" y="1747"/>
                </a:lnTo>
                <a:lnTo>
                  <a:pt x="882" y="1749"/>
                </a:lnTo>
                <a:lnTo>
                  <a:pt x="887" y="1752"/>
                </a:lnTo>
                <a:lnTo>
                  <a:pt x="890" y="1753"/>
                </a:lnTo>
                <a:lnTo>
                  <a:pt x="891" y="1753"/>
                </a:lnTo>
                <a:lnTo>
                  <a:pt x="894" y="1751"/>
                </a:lnTo>
                <a:lnTo>
                  <a:pt x="894" y="1751"/>
                </a:lnTo>
                <a:lnTo>
                  <a:pt x="898" y="1747"/>
                </a:lnTo>
                <a:lnTo>
                  <a:pt x="901" y="1745"/>
                </a:lnTo>
                <a:lnTo>
                  <a:pt x="905" y="1741"/>
                </a:lnTo>
                <a:lnTo>
                  <a:pt x="905" y="1739"/>
                </a:lnTo>
                <a:lnTo>
                  <a:pt x="905" y="1735"/>
                </a:lnTo>
                <a:lnTo>
                  <a:pt x="905" y="1735"/>
                </a:lnTo>
                <a:lnTo>
                  <a:pt x="904" y="1726"/>
                </a:lnTo>
                <a:lnTo>
                  <a:pt x="905" y="1724"/>
                </a:lnTo>
                <a:lnTo>
                  <a:pt x="910" y="1719"/>
                </a:lnTo>
                <a:lnTo>
                  <a:pt x="910" y="1719"/>
                </a:lnTo>
                <a:lnTo>
                  <a:pt x="917" y="1715"/>
                </a:lnTo>
                <a:lnTo>
                  <a:pt x="928" y="1709"/>
                </a:lnTo>
                <a:lnTo>
                  <a:pt x="934" y="1706"/>
                </a:lnTo>
                <a:lnTo>
                  <a:pt x="941" y="1701"/>
                </a:lnTo>
                <a:lnTo>
                  <a:pt x="949" y="1694"/>
                </a:lnTo>
                <a:lnTo>
                  <a:pt x="956" y="1684"/>
                </a:lnTo>
                <a:lnTo>
                  <a:pt x="956" y="1684"/>
                </a:lnTo>
                <a:lnTo>
                  <a:pt x="970" y="1668"/>
                </a:lnTo>
                <a:lnTo>
                  <a:pt x="974" y="1663"/>
                </a:lnTo>
                <a:lnTo>
                  <a:pt x="976" y="1656"/>
                </a:lnTo>
                <a:lnTo>
                  <a:pt x="978" y="1649"/>
                </a:lnTo>
                <a:lnTo>
                  <a:pt x="975" y="1639"/>
                </a:lnTo>
                <a:lnTo>
                  <a:pt x="972" y="1624"/>
                </a:lnTo>
                <a:lnTo>
                  <a:pt x="964" y="1606"/>
                </a:lnTo>
                <a:lnTo>
                  <a:pt x="964" y="1606"/>
                </a:lnTo>
                <a:lnTo>
                  <a:pt x="951" y="1571"/>
                </a:lnTo>
                <a:lnTo>
                  <a:pt x="947" y="1557"/>
                </a:lnTo>
                <a:lnTo>
                  <a:pt x="944" y="1545"/>
                </a:lnTo>
                <a:lnTo>
                  <a:pt x="941" y="1533"/>
                </a:lnTo>
                <a:lnTo>
                  <a:pt x="940" y="1520"/>
                </a:lnTo>
                <a:lnTo>
                  <a:pt x="936" y="1484"/>
                </a:lnTo>
                <a:lnTo>
                  <a:pt x="936" y="1484"/>
                </a:lnTo>
                <a:lnTo>
                  <a:pt x="932" y="1430"/>
                </a:lnTo>
                <a:lnTo>
                  <a:pt x="925" y="1369"/>
                </a:lnTo>
                <a:lnTo>
                  <a:pt x="917" y="1296"/>
                </a:lnTo>
                <a:lnTo>
                  <a:pt x="917" y="1296"/>
                </a:lnTo>
                <a:lnTo>
                  <a:pt x="902" y="1171"/>
                </a:lnTo>
                <a:lnTo>
                  <a:pt x="891" y="1076"/>
                </a:lnTo>
                <a:lnTo>
                  <a:pt x="888" y="1038"/>
                </a:lnTo>
                <a:lnTo>
                  <a:pt x="885" y="1013"/>
                </a:lnTo>
                <a:lnTo>
                  <a:pt x="885" y="1013"/>
                </a:lnTo>
                <a:lnTo>
                  <a:pt x="884" y="959"/>
                </a:lnTo>
                <a:lnTo>
                  <a:pt x="885" y="875"/>
                </a:lnTo>
                <a:lnTo>
                  <a:pt x="885" y="875"/>
                </a:lnTo>
                <a:lnTo>
                  <a:pt x="887" y="848"/>
                </a:lnTo>
                <a:lnTo>
                  <a:pt x="889" y="831"/>
                </a:lnTo>
                <a:lnTo>
                  <a:pt x="891" y="821"/>
                </a:lnTo>
                <a:lnTo>
                  <a:pt x="894" y="814"/>
                </a:lnTo>
                <a:lnTo>
                  <a:pt x="895" y="808"/>
                </a:lnTo>
                <a:lnTo>
                  <a:pt x="895" y="800"/>
                </a:lnTo>
                <a:lnTo>
                  <a:pt x="894" y="786"/>
                </a:lnTo>
                <a:lnTo>
                  <a:pt x="890" y="766"/>
                </a:lnTo>
                <a:lnTo>
                  <a:pt x="890" y="766"/>
                </a:lnTo>
                <a:lnTo>
                  <a:pt x="883" y="734"/>
                </a:lnTo>
                <a:lnTo>
                  <a:pt x="872" y="694"/>
                </a:lnTo>
                <a:lnTo>
                  <a:pt x="860" y="649"/>
                </a:lnTo>
                <a:lnTo>
                  <a:pt x="845" y="603"/>
                </a:lnTo>
                <a:lnTo>
                  <a:pt x="831" y="557"/>
                </a:lnTo>
                <a:lnTo>
                  <a:pt x="816" y="515"/>
                </a:lnTo>
                <a:lnTo>
                  <a:pt x="803" y="483"/>
                </a:lnTo>
                <a:lnTo>
                  <a:pt x="797" y="469"/>
                </a:lnTo>
                <a:lnTo>
                  <a:pt x="792" y="459"/>
                </a:lnTo>
                <a:lnTo>
                  <a:pt x="792" y="459"/>
                </a:lnTo>
                <a:lnTo>
                  <a:pt x="770" y="424"/>
                </a:lnTo>
                <a:lnTo>
                  <a:pt x="748" y="386"/>
                </a:lnTo>
                <a:lnTo>
                  <a:pt x="722" y="338"/>
                </a:lnTo>
                <a:lnTo>
                  <a:pt x="722" y="338"/>
                </a:lnTo>
                <a:lnTo>
                  <a:pt x="717" y="332"/>
                </a:lnTo>
                <a:lnTo>
                  <a:pt x="709" y="323"/>
                </a:lnTo>
                <a:lnTo>
                  <a:pt x="688" y="301"/>
                </a:lnTo>
                <a:lnTo>
                  <a:pt x="667" y="279"/>
                </a:lnTo>
                <a:lnTo>
                  <a:pt x="655" y="267"/>
                </a:lnTo>
                <a:lnTo>
                  <a:pt x="655" y="267"/>
                </a:lnTo>
                <a:lnTo>
                  <a:pt x="647" y="259"/>
                </a:lnTo>
                <a:lnTo>
                  <a:pt x="637" y="250"/>
                </a:lnTo>
                <a:lnTo>
                  <a:pt x="623" y="239"/>
                </a:lnTo>
                <a:lnTo>
                  <a:pt x="623" y="239"/>
                </a:lnTo>
                <a:lnTo>
                  <a:pt x="621" y="227"/>
                </a:lnTo>
                <a:lnTo>
                  <a:pt x="615" y="199"/>
                </a:lnTo>
                <a:lnTo>
                  <a:pt x="611" y="182"/>
                </a:lnTo>
                <a:lnTo>
                  <a:pt x="605" y="164"/>
                </a:lnTo>
                <a:lnTo>
                  <a:pt x="599" y="148"/>
                </a:lnTo>
                <a:lnTo>
                  <a:pt x="592" y="134"/>
                </a:lnTo>
                <a:lnTo>
                  <a:pt x="592" y="134"/>
                </a:lnTo>
                <a:lnTo>
                  <a:pt x="578" y="112"/>
                </a:lnTo>
                <a:lnTo>
                  <a:pt x="572" y="103"/>
                </a:lnTo>
                <a:lnTo>
                  <a:pt x="566" y="97"/>
                </a:lnTo>
                <a:lnTo>
                  <a:pt x="559" y="91"/>
                </a:lnTo>
                <a:lnTo>
                  <a:pt x="549" y="87"/>
                </a:lnTo>
                <a:lnTo>
                  <a:pt x="538" y="85"/>
                </a:lnTo>
                <a:lnTo>
                  <a:pt x="525" y="82"/>
                </a:lnTo>
                <a:lnTo>
                  <a:pt x="525" y="82"/>
                </a:lnTo>
                <a:lnTo>
                  <a:pt x="487" y="76"/>
                </a:lnTo>
                <a:lnTo>
                  <a:pt x="476" y="76"/>
                </a:lnTo>
                <a:lnTo>
                  <a:pt x="463" y="79"/>
                </a:lnTo>
                <a:lnTo>
                  <a:pt x="463" y="79"/>
                </a:lnTo>
                <a:lnTo>
                  <a:pt x="454" y="80"/>
                </a:lnTo>
                <a:lnTo>
                  <a:pt x="447" y="84"/>
                </a:lnTo>
                <a:lnTo>
                  <a:pt x="433" y="91"/>
                </a:lnTo>
                <a:lnTo>
                  <a:pt x="422" y="98"/>
                </a:lnTo>
                <a:lnTo>
                  <a:pt x="416" y="102"/>
                </a:lnTo>
                <a:lnTo>
                  <a:pt x="416" y="102"/>
                </a:lnTo>
                <a:lnTo>
                  <a:pt x="408" y="110"/>
                </a:lnTo>
                <a:lnTo>
                  <a:pt x="400" y="121"/>
                </a:lnTo>
                <a:lnTo>
                  <a:pt x="400" y="121"/>
                </a:lnTo>
                <a:lnTo>
                  <a:pt x="393" y="131"/>
                </a:lnTo>
                <a:lnTo>
                  <a:pt x="388" y="137"/>
                </a:lnTo>
                <a:lnTo>
                  <a:pt x="388" y="137"/>
                </a:lnTo>
                <a:lnTo>
                  <a:pt x="361" y="132"/>
                </a:lnTo>
                <a:lnTo>
                  <a:pt x="339" y="127"/>
                </a:lnTo>
                <a:lnTo>
                  <a:pt x="329" y="125"/>
                </a:lnTo>
                <a:lnTo>
                  <a:pt x="322" y="121"/>
                </a:lnTo>
                <a:lnTo>
                  <a:pt x="322" y="121"/>
                </a:lnTo>
                <a:lnTo>
                  <a:pt x="310" y="117"/>
                </a:lnTo>
                <a:lnTo>
                  <a:pt x="300" y="114"/>
                </a:lnTo>
                <a:lnTo>
                  <a:pt x="289" y="109"/>
                </a:lnTo>
                <a:lnTo>
                  <a:pt x="284" y="106"/>
                </a:lnTo>
                <a:lnTo>
                  <a:pt x="278" y="102"/>
                </a:lnTo>
                <a:lnTo>
                  <a:pt x="278" y="102"/>
                </a:lnTo>
                <a:lnTo>
                  <a:pt x="265" y="90"/>
                </a:lnTo>
                <a:lnTo>
                  <a:pt x="251" y="75"/>
                </a:lnTo>
                <a:lnTo>
                  <a:pt x="231" y="55"/>
                </a:lnTo>
                <a:lnTo>
                  <a:pt x="231" y="55"/>
                </a:lnTo>
                <a:lnTo>
                  <a:pt x="226" y="44"/>
                </a:lnTo>
                <a:lnTo>
                  <a:pt x="218" y="25"/>
                </a:lnTo>
                <a:lnTo>
                  <a:pt x="208" y="7"/>
                </a:lnTo>
                <a:lnTo>
                  <a:pt x="203" y="2"/>
                </a:lnTo>
                <a:lnTo>
                  <a:pt x="202" y="0"/>
                </a:lnTo>
                <a:lnTo>
                  <a:pt x="201" y="0"/>
                </a:lnTo>
                <a:lnTo>
                  <a:pt x="201" y="0"/>
                </a:lnTo>
                <a:lnTo>
                  <a:pt x="200" y="1"/>
                </a:lnTo>
                <a:lnTo>
                  <a:pt x="198" y="2"/>
                </a:lnTo>
                <a:lnTo>
                  <a:pt x="200" y="7"/>
                </a:lnTo>
                <a:lnTo>
                  <a:pt x="206" y="24"/>
                </a:lnTo>
                <a:lnTo>
                  <a:pt x="215" y="47"/>
                </a:lnTo>
                <a:lnTo>
                  <a:pt x="215" y="47"/>
                </a:lnTo>
                <a:lnTo>
                  <a:pt x="201" y="28"/>
                </a:lnTo>
                <a:lnTo>
                  <a:pt x="187" y="14"/>
                </a:lnTo>
                <a:lnTo>
                  <a:pt x="181" y="10"/>
                </a:lnTo>
                <a:lnTo>
                  <a:pt x="176" y="7"/>
                </a:lnTo>
                <a:lnTo>
                  <a:pt x="176" y="7"/>
                </a:lnTo>
                <a:lnTo>
                  <a:pt x="173" y="8"/>
                </a:lnTo>
                <a:lnTo>
                  <a:pt x="169" y="10"/>
                </a:lnTo>
                <a:lnTo>
                  <a:pt x="167" y="11"/>
                </a:lnTo>
                <a:lnTo>
                  <a:pt x="166" y="13"/>
                </a:lnTo>
                <a:lnTo>
                  <a:pt x="163" y="17"/>
                </a:lnTo>
                <a:lnTo>
                  <a:pt x="163" y="18"/>
                </a:lnTo>
                <a:lnTo>
                  <a:pt x="166" y="19"/>
                </a:lnTo>
                <a:lnTo>
                  <a:pt x="166" y="19"/>
                </a:lnTo>
                <a:lnTo>
                  <a:pt x="168" y="22"/>
                </a:lnTo>
                <a:lnTo>
                  <a:pt x="172" y="25"/>
                </a:lnTo>
                <a:lnTo>
                  <a:pt x="183" y="39"/>
                </a:lnTo>
                <a:lnTo>
                  <a:pt x="192" y="52"/>
                </a:lnTo>
                <a:lnTo>
                  <a:pt x="196" y="58"/>
                </a:lnTo>
                <a:lnTo>
                  <a:pt x="196" y="79"/>
                </a:lnTo>
                <a:lnTo>
                  <a:pt x="196" y="79"/>
                </a:lnTo>
                <a:lnTo>
                  <a:pt x="197" y="81"/>
                </a:lnTo>
                <a:lnTo>
                  <a:pt x="196" y="84"/>
                </a:lnTo>
                <a:lnTo>
                  <a:pt x="195" y="84"/>
                </a:lnTo>
                <a:lnTo>
                  <a:pt x="192" y="82"/>
                </a:lnTo>
                <a:lnTo>
                  <a:pt x="185" y="79"/>
                </a:lnTo>
                <a:lnTo>
                  <a:pt x="185" y="79"/>
                </a:lnTo>
                <a:lnTo>
                  <a:pt x="173" y="70"/>
                </a:lnTo>
                <a:lnTo>
                  <a:pt x="159" y="64"/>
                </a:lnTo>
                <a:lnTo>
                  <a:pt x="150" y="62"/>
                </a:lnTo>
                <a:lnTo>
                  <a:pt x="147" y="62"/>
                </a:lnTo>
                <a:lnTo>
                  <a:pt x="145" y="63"/>
                </a:lnTo>
                <a:lnTo>
                  <a:pt x="145" y="63"/>
                </a:lnTo>
                <a:lnTo>
                  <a:pt x="144" y="67"/>
                </a:lnTo>
                <a:lnTo>
                  <a:pt x="144" y="72"/>
                </a:lnTo>
                <a:lnTo>
                  <a:pt x="144" y="75"/>
                </a:lnTo>
                <a:lnTo>
                  <a:pt x="146" y="78"/>
                </a:lnTo>
                <a:lnTo>
                  <a:pt x="149" y="80"/>
                </a:lnTo>
                <a:lnTo>
                  <a:pt x="153" y="82"/>
                </a:lnTo>
                <a:lnTo>
                  <a:pt x="153" y="82"/>
                </a:lnTo>
                <a:lnTo>
                  <a:pt x="168" y="90"/>
                </a:lnTo>
                <a:lnTo>
                  <a:pt x="185" y="101"/>
                </a:lnTo>
                <a:lnTo>
                  <a:pt x="208" y="118"/>
                </a:lnTo>
                <a:lnTo>
                  <a:pt x="208" y="118"/>
                </a:lnTo>
                <a:lnTo>
                  <a:pt x="217" y="126"/>
                </a:lnTo>
                <a:lnTo>
                  <a:pt x="221" y="134"/>
                </a:lnTo>
                <a:lnTo>
                  <a:pt x="224" y="141"/>
                </a:lnTo>
                <a:lnTo>
                  <a:pt x="224" y="141"/>
                </a:lnTo>
                <a:lnTo>
                  <a:pt x="225" y="144"/>
                </a:lnTo>
                <a:lnTo>
                  <a:pt x="226" y="147"/>
                </a:lnTo>
                <a:lnTo>
                  <a:pt x="229" y="149"/>
                </a:lnTo>
                <a:lnTo>
                  <a:pt x="230" y="152"/>
                </a:lnTo>
                <a:lnTo>
                  <a:pt x="230" y="153"/>
                </a:lnTo>
                <a:lnTo>
                  <a:pt x="230" y="157"/>
                </a:lnTo>
                <a:lnTo>
                  <a:pt x="227" y="160"/>
                </a:lnTo>
                <a:lnTo>
                  <a:pt x="227" y="160"/>
                </a:lnTo>
                <a:lnTo>
                  <a:pt x="224" y="166"/>
                </a:lnTo>
                <a:lnTo>
                  <a:pt x="218" y="172"/>
                </a:lnTo>
                <a:lnTo>
                  <a:pt x="203" y="185"/>
                </a:lnTo>
                <a:lnTo>
                  <a:pt x="198" y="189"/>
                </a:lnTo>
                <a:lnTo>
                  <a:pt x="195" y="194"/>
                </a:lnTo>
                <a:lnTo>
                  <a:pt x="195" y="197"/>
                </a:lnTo>
                <a:lnTo>
                  <a:pt x="195" y="198"/>
                </a:lnTo>
                <a:lnTo>
                  <a:pt x="197" y="199"/>
                </a:lnTo>
                <a:lnTo>
                  <a:pt x="201" y="200"/>
                </a:lnTo>
                <a:lnTo>
                  <a:pt x="201" y="200"/>
                </a:lnTo>
                <a:lnTo>
                  <a:pt x="207" y="200"/>
                </a:lnTo>
                <a:lnTo>
                  <a:pt x="213" y="199"/>
                </a:lnTo>
                <a:lnTo>
                  <a:pt x="217" y="197"/>
                </a:lnTo>
                <a:lnTo>
                  <a:pt x="221" y="193"/>
                </a:lnTo>
                <a:lnTo>
                  <a:pt x="227" y="191"/>
                </a:lnTo>
                <a:lnTo>
                  <a:pt x="234" y="187"/>
                </a:lnTo>
                <a:lnTo>
                  <a:pt x="243" y="186"/>
                </a:lnTo>
                <a:lnTo>
                  <a:pt x="255" y="185"/>
                </a:lnTo>
                <a:lnTo>
                  <a:pt x="255" y="185"/>
                </a:lnTo>
                <a:lnTo>
                  <a:pt x="299" y="182"/>
                </a:lnTo>
                <a:lnTo>
                  <a:pt x="322" y="181"/>
                </a:lnTo>
                <a:lnTo>
                  <a:pt x="322" y="181"/>
                </a:lnTo>
                <a:lnTo>
                  <a:pt x="334" y="183"/>
                </a:lnTo>
                <a:lnTo>
                  <a:pt x="355" y="188"/>
                </a:lnTo>
                <a:lnTo>
                  <a:pt x="380" y="196"/>
                </a:lnTo>
                <a:lnTo>
                  <a:pt x="380" y="216"/>
                </a:lnTo>
                <a:lnTo>
                  <a:pt x="380" y="216"/>
                </a:lnTo>
                <a:lnTo>
                  <a:pt x="379" y="233"/>
                </a:lnTo>
                <a:lnTo>
                  <a:pt x="379" y="242"/>
                </a:lnTo>
                <a:lnTo>
                  <a:pt x="380" y="247"/>
                </a:lnTo>
                <a:lnTo>
                  <a:pt x="380" y="247"/>
                </a:lnTo>
                <a:lnTo>
                  <a:pt x="385" y="258"/>
                </a:lnTo>
                <a:lnTo>
                  <a:pt x="388" y="264"/>
                </a:lnTo>
                <a:lnTo>
                  <a:pt x="388" y="271"/>
                </a:lnTo>
                <a:lnTo>
                  <a:pt x="388" y="271"/>
                </a:lnTo>
                <a:lnTo>
                  <a:pt x="390" y="277"/>
                </a:lnTo>
                <a:lnTo>
                  <a:pt x="393" y="284"/>
                </a:lnTo>
                <a:lnTo>
                  <a:pt x="395" y="289"/>
                </a:lnTo>
                <a:lnTo>
                  <a:pt x="396" y="294"/>
                </a:lnTo>
                <a:lnTo>
                  <a:pt x="396" y="294"/>
                </a:lnTo>
                <a:lnTo>
                  <a:pt x="396" y="303"/>
                </a:lnTo>
                <a:lnTo>
                  <a:pt x="399" y="315"/>
                </a:lnTo>
                <a:lnTo>
                  <a:pt x="401" y="326"/>
                </a:lnTo>
                <a:lnTo>
                  <a:pt x="401" y="329"/>
                </a:lnTo>
                <a:lnTo>
                  <a:pt x="400" y="329"/>
                </a:lnTo>
                <a:lnTo>
                  <a:pt x="400" y="3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319CBAEB-7E41-4E4A-BD0E-591DEF8249A5}"/>
              </a:ext>
            </a:extLst>
          </p:cNvPr>
          <p:cNvGrpSpPr/>
          <p:nvPr/>
        </p:nvGrpSpPr>
        <p:grpSpPr>
          <a:xfrm>
            <a:off x="6841331" y="957524"/>
            <a:ext cx="1847850" cy="2607240"/>
            <a:chOff x="6891338" y="250825"/>
            <a:chExt cx="2085975" cy="2943225"/>
          </a:xfrm>
        </p:grpSpPr>
        <p:sp>
          <p:nvSpPr>
            <p:cNvPr id="24" name="Freeform 29">
              <a:extLst>
                <a:ext uri="{FF2B5EF4-FFF2-40B4-BE49-F238E27FC236}">
                  <a16:creationId xmlns:a16="http://schemas.microsoft.com/office/drawing/2014/main" id="{76886CC3-7324-4F44-A9D1-C4A732D34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1338" y="250825"/>
              <a:ext cx="2085975" cy="2943225"/>
            </a:xfrm>
            <a:custGeom>
              <a:avLst/>
              <a:gdLst>
                <a:gd name="T0" fmla="*/ 593 w 1314"/>
                <a:gd name="T1" fmla="*/ 229 h 1854"/>
                <a:gd name="T2" fmla="*/ 550 w 1314"/>
                <a:gd name="T3" fmla="*/ 201 h 1854"/>
                <a:gd name="T4" fmla="*/ 453 w 1314"/>
                <a:gd name="T5" fmla="*/ 195 h 1854"/>
                <a:gd name="T6" fmla="*/ 390 w 1314"/>
                <a:gd name="T7" fmla="*/ 278 h 1854"/>
                <a:gd name="T8" fmla="*/ 451 w 1314"/>
                <a:gd name="T9" fmla="*/ 366 h 1854"/>
                <a:gd name="T10" fmla="*/ 492 w 1314"/>
                <a:gd name="T11" fmla="*/ 381 h 1854"/>
                <a:gd name="T12" fmla="*/ 561 w 1314"/>
                <a:gd name="T13" fmla="*/ 405 h 1854"/>
                <a:gd name="T14" fmla="*/ 498 w 1314"/>
                <a:gd name="T15" fmla="*/ 529 h 1854"/>
                <a:gd name="T16" fmla="*/ 391 w 1314"/>
                <a:gd name="T17" fmla="*/ 596 h 1854"/>
                <a:gd name="T18" fmla="*/ 184 w 1314"/>
                <a:gd name="T19" fmla="*/ 591 h 1854"/>
                <a:gd name="T20" fmla="*/ 97 w 1314"/>
                <a:gd name="T21" fmla="*/ 570 h 1854"/>
                <a:gd name="T22" fmla="*/ 90 w 1314"/>
                <a:gd name="T23" fmla="*/ 587 h 1854"/>
                <a:gd name="T24" fmla="*/ 8 w 1314"/>
                <a:gd name="T25" fmla="*/ 590 h 1854"/>
                <a:gd name="T26" fmla="*/ 14 w 1314"/>
                <a:gd name="T27" fmla="*/ 606 h 1854"/>
                <a:gd name="T28" fmla="*/ 51 w 1314"/>
                <a:gd name="T29" fmla="*/ 617 h 1854"/>
                <a:gd name="T30" fmla="*/ 17 w 1314"/>
                <a:gd name="T31" fmla="*/ 636 h 1854"/>
                <a:gd name="T32" fmla="*/ 54 w 1314"/>
                <a:gd name="T33" fmla="*/ 644 h 1854"/>
                <a:gd name="T34" fmla="*/ 85 w 1314"/>
                <a:gd name="T35" fmla="*/ 655 h 1854"/>
                <a:gd name="T36" fmla="*/ 307 w 1314"/>
                <a:gd name="T37" fmla="*/ 648 h 1854"/>
                <a:gd name="T38" fmla="*/ 543 w 1314"/>
                <a:gd name="T39" fmla="*/ 619 h 1854"/>
                <a:gd name="T40" fmla="*/ 584 w 1314"/>
                <a:gd name="T41" fmla="*/ 682 h 1854"/>
                <a:gd name="T42" fmla="*/ 561 w 1314"/>
                <a:gd name="T43" fmla="*/ 829 h 1854"/>
                <a:gd name="T44" fmla="*/ 394 w 1314"/>
                <a:gd name="T45" fmla="*/ 931 h 1854"/>
                <a:gd name="T46" fmla="*/ 213 w 1314"/>
                <a:gd name="T47" fmla="*/ 1057 h 1854"/>
                <a:gd name="T48" fmla="*/ 276 w 1314"/>
                <a:gd name="T49" fmla="*/ 1414 h 1854"/>
                <a:gd name="T50" fmla="*/ 241 w 1314"/>
                <a:gd name="T51" fmla="*/ 1592 h 1854"/>
                <a:gd name="T52" fmla="*/ 213 w 1314"/>
                <a:gd name="T53" fmla="*/ 1645 h 1854"/>
                <a:gd name="T54" fmla="*/ 300 w 1314"/>
                <a:gd name="T55" fmla="*/ 1610 h 1854"/>
                <a:gd name="T56" fmla="*/ 408 w 1314"/>
                <a:gd name="T57" fmla="*/ 1567 h 1854"/>
                <a:gd name="T58" fmla="*/ 440 w 1314"/>
                <a:gd name="T59" fmla="*/ 1524 h 1854"/>
                <a:gd name="T60" fmla="*/ 413 w 1314"/>
                <a:gd name="T61" fmla="*/ 1504 h 1854"/>
                <a:gd name="T62" fmla="*/ 406 w 1314"/>
                <a:gd name="T63" fmla="*/ 1316 h 1854"/>
                <a:gd name="T64" fmla="*/ 415 w 1314"/>
                <a:gd name="T65" fmla="*/ 1131 h 1854"/>
                <a:gd name="T66" fmla="*/ 538 w 1314"/>
                <a:gd name="T67" fmla="*/ 1048 h 1854"/>
                <a:gd name="T68" fmla="*/ 601 w 1314"/>
                <a:gd name="T69" fmla="*/ 1043 h 1854"/>
                <a:gd name="T70" fmla="*/ 758 w 1314"/>
                <a:gd name="T71" fmla="*/ 1677 h 1854"/>
                <a:gd name="T72" fmla="*/ 777 w 1314"/>
                <a:gd name="T73" fmla="*/ 1807 h 1854"/>
                <a:gd name="T74" fmla="*/ 800 w 1314"/>
                <a:gd name="T75" fmla="*/ 1853 h 1854"/>
                <a:gd name="T76" fmla="*/ 851 w 1314"/>
                <a:gd name="T77" fmla="*/ 1840 h 1854"/>
                <a:gd name="T78" fmla="*/ 879 w 1314"/>
                <a:gd name="T79" fmla="*/ 1818 h 1854"/>
                <a:gd name="T80" fmla="*/ 900 w 1314"/>
                <a:gd name="T81" fmla="*/ 1791 h 1854"/>
                <a:gd name="T82" fmla="*/ 855 w 1314"/>
                <a:gd name="T83" fmla="*/ 1685 h 1854"/>
                <a:gd name="T84" fmla="*/ 855 w 1314"/>
                <a:gd name="T85" fmla="*/ 1200 h 1854"/>
                <a:gd name="T86" fmla="*/ 896 w 1314"/>
                <a:gd name="T87" fmla="*/ 969 h 1854"/>
                <a:gd name="T88" fmla="*/ 888 w 1314"/>
                <a:gd name="T89" fmla="*/ 788 h 1854"/>
                <a:gd name="T90" fmla="*/ 890 w 1314"/>
                <a:gd name="T91" fmla="*/ 457 h 1854"/>
                <a:gd name="T92" fmla="*/ 1110 w 1314"/>
                <a:gd name="T93" fmla="*/ 345 h 1854"/>
                <a:gd name="T94" fmla="*/ 1215 w 1314"/>
                <a:gd name="T95" fmla="*/ 165 h 1854"/>
                <a:gd name="T96" fmla="*/ 1314 w 1314"/>
                <a:gd name="T97" fmla="*/ 86 h 1854"/>
                <a:gd name="T98" fmla="*/ 1245 w 1314"/>
                <a:gd name="T99" fmla="*/ 99 h 1854"/>
                <a:gd name="T100" fmla="*/ 1302 w 1314"/>
                <a:gd name="T101" fmla="*/ 32 h 1854"/>
                <a:gd name="T102" fmla="*/ 1231 w 1314"/>
                <a:gd name="T103" fmla="*/ 63 h 1854"/>
                <a:gd name="T104" fmla="*/ 1271 w 1314"/>
                <a:gd name="T105" fmla="*/ 2 h 1854"/>
                <a:gd name="T106" fmla="*/ 1200 w 1314"/>
                <a:gd name="T107" fmla="*/ 21 h 1854"/>
                <a:gd name="T108" fmla="*/ 1164 w 1314"/>
                <a:gd name="T109" fmla="*/ 50 h 1854"/>
                <a:gd name="T110" fmla="*/ 1116 w 1314"/>
                <a:gd name="T111" fmla="*/ 63 h 1854"/>
                <a:gd name="T112" fmla="*/ 1084 w 1314"/>
                <a:gd name="T113" fmla="*/ 66 h 1854"/>
                <a:gd name="T114" fmla="*/ 1118 w 1314"/>
                <a:gd name="T115" fmla="*/ 114 h 1854"/>
                <a:gd name="T116" fmla="*/ 1118 w 1314"/>
                <a:gd name="T117" fmla="*/ 162 h 1854"/>
                <a:gd name="T118" fmla="*/ 1049 w 1314"/>
                <a:gd name="T119" fmla="*/ 242 h 1854"/>
                <a:gd name="T120" fmla="*/ 973 w 1314"/>
                <a:gd name="T121" fmla="*/ 287 h 1854"/>
                <a:gd name="T122" fmla="*/ 714 w 1314"/>
                <a:gd name="T123" fmla="*/ 278 h 1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14" h="1854">
                  <a:moveTo>
                    <a:pt x="672" y="306"/>
                  </a:moveTo>
                  <a:lnTo>
                    <a:pt x="672" y="306"/>
                  </a:lnTo>
                  <a:lnTo>
                    <a:pt x="650" y="287"/>
                  </a:lnTo>
                  <a:lnTo>
                    <a:pt x="633" y="271"/>
                  </a:lnTo>
                  <a:lnTo>
                    <a:pt x="621" y="259"/>
                  </a:lnTo>
                  <a:lnTo>
                    <a:pt x="621" y="259"/>
                  </a:lnTo>
                  <a:lnTo>
                    <a:pt x="604" y="242"/>
                  </a:lnTo>
                  <a:lnTo>
                    <a:pt x="596" y="234"/>
                  </a:lnTo>
                  <a:lnTo>
                    <a:pt x="593" y="229"/>
                  </a:lnTo>
                  <a:lnTo>
                    <a:pt x="593" y="229"/>
                  </a:lnTo>
                  <a:lnTo>
                    <a:pt x="590" y="223"/>
                  </a:lnTo>
                  <a:lnTo>
                    <a:pt x="588" y="215"/>
                  </a:lnTo>
                  <a:lnTo>
                    <a:pt x="584" y="209"/>
                  </a:lnTo>
                  <a:lnTo>
                    <a:pt x="581" y="207"/>
                  </a:lnTo>
                  <a:lnTo>
                    <a:pt x="577" y="204"/>
                  </a:lnTo>
                  <a:lnTo>
                    <a:pt x="577" y="204"/>
                  </a:lnTo>
                  <a:lnTo>
                    <a:pt x="568" y="202"/>
                  </a:lnTo>
                  <a:lnTo>
                    <a:pt x="560" y="201"/>
                  </a:lnTo>
                  <a:lnTo>
                    <a:pt x="550" y="201"/>
                  </a:lnTo>
                  <a:lnTo>
                    <a:pt x="550" y="201"/>
                  </a:lnTo>
                  <a:lnTo>
                    <a:pt x="547" y="202"/>
                  </a:lnTo>
                  <a:lnTo>
                    <a:pt x="543" y="202"/>
                  </a:lnTo>
                  <a:lnTo>
                    <a:pt x="538" y="201"/>
                  </a:lnTo>
                  <a:lnTo>
                    <a:pt x="538" y="201"/>
                  </a:lnTo>
                  <a:lnTo>
                    <a:pt x="520" y="196"/>
                  </a:lnTo>
                  <a:lnTo>
                    <a:pt x="509" y="193"/>
                  </a:lnTo>
                  <a:lnTo>
                    <a:pt x="499" y="192"/>
                  </a:lnTo>
                  <a:lnTo>
                    <a:pt x="459" y="192"/>
                  </a:lnTo>
                  <a:lnTo>
                    <a:pt x="459" y="192"/>
                  </a:lnTo>
                  <a:lnTo>
                    <a:pt x="453" y="195"/>
                  </a:lnTo>
                  <a:lnTo>
                    <a:pt x="443" y="198"/>
                  </a:lnTo>
                  <a:lnTo>
                    <a:pt x="432" y="203"/>
                  </a:lnTo>
                  <a:lnTo>
                    <a:pt x="422" y="210"/>
                  </a:lnTo>
                  <a:lnTo>
                    <a:pt x="412" y="218"/>
                  </a:lnTo>
                  <a:lnTo>
                    <a:pt x="403" y="226"/>
                  </a:lnTo>
                  <a:lnTo>
                    <a:pt x="396" y="234"/>
                  </a:lnTo>
                  <a:lnTo>
                    <a:pt x="394" y="240"/>
                  </a:lnTo>
                  <a:lnTo>
                    <a:pt x="394" y="240"/>
                  </a:lnTo>
                  <a:lnTo>
                    <a:pt x="391" y="257"/>
                  </a:lnTo>
                  <a:lnTo>
                    <a:pt x="390" y="278"/>
                  </a:lnTo>
                  <a:lnTo>
                    <a:pt x="390" y="302"/>
                  </a:lnTo>
                  <a:lnTo>
                    <a:pt x="391" y="311"/>
                  </a:lnTo>
                  <a:lnTo>
                    <a:pt x="394" y="319"/>
                  </a:lnTo>
                  <a:lnTo>
                    <a:pt x="394" y="319"/>
                  </a:lnTo>
                  <a:lnTo>
                    <a:pt x="395" y="321"/>
                  </a:lnTo>
                  <a:lnTo>
                    <a:pt x="397" y="325"/>
                  </a:lnTo>
                  <a:lnTo>
                    <a:pt x="406" y="333"/>
                  </a:lnTo>
                  <a:lnTo>
                    <a:pt x="415" y="342"/>
                  </a:lnTo>
                  <a:lnTo>
                    <a:pt x="428" y="351"/>
                  </a:lnTo>
                  <a:lnTo>
                    <a:pt x="451" y="366"/>
                  </a:lnTo>
                  <a:lnTo>
                    <a:pt x="464" y="373"/>
                  </a:lnTo>
                  <a:lnTo>
                    <a:pt x="464" y="373"/>
                  </a:lnTo>
                  <a:lnTo>
                    <a:pt x="465" y="375"/>
                  </a:lnTo>
                  <a:lnTo>
                    <a:pt x="466" y="375"/>
                  </a:lnTo>
                  <a:lnTo>
                    <a:pt x="469" y="378"/>
                  </a:lnTo>
                  <a:lnTo>
                    <a:pt x="471" y="381"/>
                  </a:lnTo>
                  <a:lnTo>
                    <a:pt x="475" y="381"/>
                  </a:lnTo>
                  <a:lnTo>
                    <a:pt x="480" y="381"/>
                  </a:lnTo>
                  <a:lnTo>
                    <a:pt x="480" y="381"/>
                  </a:lnTo>
                  <a:lnTo>
                    <a:pt x="492" y="381"/>
                  </a:lnTo>
                  <a:lnTo>
                    <a:pt x="510" y="385"/>
                  </a:lnTo>
                  <a:lnTo>
                    <a:pt x="510" y="385"/>
                  </a:lnTo>
                  <a:lnTo>
                    <a:pt x="530" y="390"/>
                  </a:lnTo>
                  <a:lnTo>
                    <a:pt x="538" y="393"/>
                  </a:lnTo>
                  <a:lnTo>
                    <a:pt x="538" y="393"/>
                  </a:lnTo>
                  <a:lnTo>
                    <a:pt x="545" y="395"/>
                  </a:lnTo>
                  <a:lnTo>
                    <a:pt x="553" y="398"/>
                  </a:lnTo>
                  <a:lnTo>
                    <a:pt x="559" y="401"/>
                  </a:lnTo>
                  <a:lnTo>
                    <a:pt x="561" y="404"/>
                  </a:lnTo>
                  <a:lnTo>
                    <a:pt x="561" y="405"/>
                  </a:lnTo>
                  <a:lnTo>
                    <a:pt x="561" y="405"/>
                  </a:lnTo>
                  <a:lnTo>
                    <a:pt x="559" y="412"/>
                  </a:lnTo>
                  <a:lnTo>
                    <a:pt x="550" y="427"/>
                  </a:lnTo>
                  <a:lnTo>
                    <a:pt x="540" y="445"/>
                  </a:lnTo>
                  <a:lnTo>
                    <a:pt x="531" y="467"/>
                  </a:lnTo>
                  <a:lnTo>
                    <a:pt x="531" y="467"/>
                  </a:lnTo>
                  <a:lnTo>
                    <a:pt x="525" y="480"/>
                  </a:lnTo>
                  <a:lnTo>
                    <a:pt x="517" y="495"/>
                  </a:lnTo>
                  <a:lnTo>
                    <a:pt x="508" y="512"/>
                  </a:lnTo>
                  <a:lnTo>
                    <a:pt x="498" y="529"/>
                  </a:lnTo>
                  <a:lnTo>
                    <a:pt x="487" y="545"/>
                  </a:lnTo>
                  <a:lnTo>
                    <a:pt x="476" y="559"/>
                  </a:lnTo>
                  <a:lnTo>
                    <a:pt x="465" y="573"/>
                  </a:lnTo>
                  <a:lnTo>
                    <a:pt x="456" y="581"/>
                  </a:lnTo>
                  <a:lnTo>
                    <a:pt x="456" y="581"/>
                  </a:lnTo>
                  <a:lnTo>
                    <a:pt x="449" y="585"/>
                  </a:lnTo>
                  <a:lnTo>
                    <a:pt x="442" y="587"/>
                  </a:lnTo>
                  <a:lnTo>
                    <a:pt x="431" y="591"/>
                  </a:lnTo>
                  <a:lnTo>
                    <a:pt x="419" y="592"/>
                  </a:lnTo>
                  <a:lnTo>
                    <a:pt x="391" y="596"/>
                  </a:lnTo>
                  <a:lnTo>
                    <a:pt x="360" y="597"/>
                  </a:lnTo>
                  <a:lnTo>
                    <a:pt x="327" y="598"/>
                  </a:lnTo>
                  <a:lnTo>
                    <a:pt x="296" y="597"/>
                  </a:lnTo>
                  <a:lnTo>
                    <a:pt x="270" y="596"/>
                  </a:lnTo>
                  <a:lnTo>
                    <a:pt x="248" y="593"/>
                  </a:lnTo>
                  <a:lnTo>
                    <a:pt x="248" y="593"/>
                  </a:lnTo>
                  <a:lnTo>
                    <a:pt x="231" y="591"/>
                  </a:lnTo>
                  <a:lnTo>
                    <a:pt x="214" y="590"/>
                  </a:lnTo>
                  <a:lnTo>
                    <a:pt x="198" y="590"/>
                  </a:lnTo>
                  <a:lnTo>
                    <a:pt x="184" y="591"/>
                  </a:lnTo>
                  <a:lnTo>
                    <a:pt x="161" y="593"/>
                  </a:lnTo>
                  <a:lnTo>
                    <a:pt x="154" y="593"/>
                  </a:lnTo>
                  <a:lnTo>
                    <a:pt x="151" y="593"/>
                  </a:lnTo>
                  <a:lnTo>
                    <a:pt x="151" y="593"/>
                  </a:lnTo>
                  <a:lnTo>
                    <a:pt x="139" y="590"/>
                  </a:lnTo>
                  <a:lnTo>
                    <a:pt x="123" y="585"/>
                  </a:lnTo>
                  <a:lnTo>
                    <a:pt x="123" y="585"/>
                  </a:lnTo>
                  <a:lnTo>
                    <a:pt x="118" y="584"/>
                  </a:lnTo>
                  <a:lnTo>
                    <a:pt x="111" y="580"/>
                  </a:lnTo>
                  <a:lnTo>
                    <a:pt x="97" y="570"/>
                  </a:lnTo>
                  <a:lnTo>
                    <a:pt x="91" y="567"/>
                  </a:lnTo>
                  <a:lnTo>
                    <a:pt x="85" y="564"/>
                  </a:lnTo>
                  <a:lnTo>
                    <a:pt x="82" y="564"/>
                  </a:lnTo>
                  <a:lnTo>
                    <a:pt x="80" y="564"/>
                  </a:lnTo>
                  <a:lnTo>
                    <a:pt x="79" y="565"/>
                  </a:lnTo>
                  <a:lnTo>
                    <a:pt x="79" y="565"/>
                  </a:lnTo>
                  <a:lnTo>
                    <a:pt x="80" y="569"/>
                  </a:lnTo>
                  <a:lnTo>
                    <a:pt x="82" y="574"/>
                  </a:lnTo>
                  <a:lnTo>
                    <a:pt x="85" y="581"/>
                  </a:lnTo>
                  <a:lnTo>
                    <a:pt x="90" y="587"/>
                  </a:lnTo>
                  <a:lnTo>
                    <a:pt x="91" y="590"/>
                  </a:lnTo>
                  <a:lnTo>
                    <a:pt x="91" y="590"/>
                  </a:lnTo>
                  <a:lnTo>
                    <a:pt x="63" y="585"/>
                  </a:lnTo>
                  <a:lnTo>
                    <a:pt x="43" y="582"/>
                  </a:lnTo>
                  <a:lnTo>
                    <a:pt x="28" y="581"/>
                  </a:lnTo>
                  <a:lnTo>
                    <a:pt x="28" y="581"/>
                  </a:lnTo>
                  <a:lnTo>
                    <a:pt x="20" y="584"/>
                  </a:lnTo>
                  <a:lnTo>
                    <a:pt x="11" y="586"/>
                  </a:lnTo>
                  <a:lnTo>
                    <a:pt x="9" y="589"/>
                  </a:lnTo>
                  <a:lnTo>
                    <a:pt x="8" y="590"/>
                  </a:lnTo>
                  <a:lnTo>
                    <a:pt x="9" y="592"/>
                  </a:lnTo>
                  <a:lnTo>
                    <a:pt x="14" y="593"/>
                  </a:lnTo>
                  <a:lnTo>
                    <a:pt x="14" y="593"/>
                  </a:lnTo>
                  <a:lnTo>
                    <a:pt x="42" y="598"/>
                  </a:lnTo>
                  <a:lnTo>
                    <a:pt x="54" y="601"/>
                  </a:lnTo>
                  <a:lnTo>
                    <a:pt x="56" y="601"/>
                  </a:lnTo>
                  <a:lnTo>
                    <a:pt x="56" y="601"/>
                  </a:lnTo>
                  <a:lnTo>
                    <a:pt x="44" y="602"/>
                  </a:lnTo>
                  <a:lnTo>
                    <a:pt x="25" y="604"/>
                  </a:lnTo>
                  <a:lnTo>
                    <a:pt x="14" y="606"/>
                  </a:lnTo>
                  <a:lnTo>
                    <a:pt x="6" y="608"/>
                  </a:lnTo>
                  <a:lnTo>
                    <a:pt x="1" y="610"/>
                  </a:lnTo>
                  <a:lnTo>
                    <a:pt x="0" y="612"/>
                  </a:lnTo>
                  <a:lnTo>
                    <a:pt x="1" y="613"/>
                  </a:lnTo>
                  <a:lnTo>
                    <a:pt x="1" y="613"/>
                  </a:lnTo>
                  <a:lnTo>
                    <a:pt x="5" y="615"/>
                  </a:lnTo>
                  <a:lnTo>
                    <a:pt x="12" y="617"/>
                  </a:lnTo>
                  <a:lnTo>
                    <a:pt x="31" y="617"/>
                  </a:lnTo>
                  <a:lnTo>
                    <a:pt x="46" y="617"/>
                  </a:lnTo>
                  <a:lnTo>
                    <a:pt x="51" y="617"/>
                  </a:lnTo>
                  <a:lnTo>
                    <a:pt x="52" y="617"/>
                  </a:lnTo>
                  <a:lnTo>
                    <a:pt x="52" y="617"/>
                  </a:lnTo>
                  <a:lnTo>
                    <a:pt x="43" y="620"/>
                  </a:lnTo>
                  <a:lnTo>
                    <a:pt x="25" y="626"/>
                  </a:lnTo>
                  <a:lnTo>
                    <a:pt x="17" y="630"/>
                  </a:lnTo>
                  <a:lnTo>
                    <a:pt x="12" y="632"/>
                  </a:lnTo>
                  <a:lnTo>
                    <a:pt x="11" y="634"/>
                  </a:lnTo>
                  <a:lnTo>
                    <a:pt x="12" y="635"/>
                  </a:lnTo>
                  <a:lnTo>
                    <a:pt x="17" y="636"/>
                  </a:lnTo>
                  <a:lnTo>
                    <a:pt x="17" y="636"/>
                  </a:lnTo>
                  <a:lnTo>
                    <a:pt x="27" y="637"/>
                  </a:lnTo>
                  <a:lnTo>
                    <a:pt x="38" y="636"/>
                  </a:lnTo>
                  <a:lnTo>
                    <a:pt x="60" y="634"/>
                  </a:lnTo>
                  <a:lnTo>
                    <a:pt x="76" y="631"/>
                  </a:lnTo>
                  <a:lnTo>
                    <a:pt x="80" y="631"/>
                  </a:lnTo>
                  <a:lnTo>
                    <a:pt x="80" y="632"/>
                  </a:lnTo>
                  <a:lnTo>
                    <a:pt x="79" y="632"/>
                  </a:lnTo>
                  <a:lnTo>
                    <a:pt x="79" y="632"/>
                  </a:lnTo>
                  <a:lnTo>
                    <a:pt x="69" y="637"/>
                  </a:lnTo>
                  <a:lnTo>
                    <a:pt x="54" y="644"/>
                  </a:lnTo>
                  <a:lnTo>
                    <a:pt x="48" y="648"/>
                  </a:lnTo>
                  <a:lnTo>
                    <a:pt x="44" y="652"/>
                  </a:lnTo>
                  <a:lnTo>
                    <a:pt x="43" y="653"/>
                  </a:lnTo>
                  <a:lnTo>
                    <a:pt x="44" y="654"/>
                  </a:lnTo>
                  <a:lnTo>
                    <a:pt x="45" y="655"/>
                  </a:lnTo>
                  <a:lnTo>
                    <a:pt x="49" y="657"/>
                  </a:lnTo>
                  <a:lnTo>
                    <a:pt x="49" y="657"/>
                  </a:lnTo>
                  <a:lnTo>
                    <a:pt x="62" y="658"/>
                  </a:lnTo>
                  <a:lnTo>
                    <a:pt x="76" y="657"/>
                  </a:lnTo>
                  <a:lnTo>
                    <a:pt x="85" y="655"/>
                  </a:lnTo>
                  <a:lnTo>
                    <a:pt x="95" y="652"/>
                  </a:lnTo>
                  <a:lnTo>
                    <a:pt x="95" y="652"/>
                  </a:lnTo>
                  <a:lnTo>
                    <a:pt x="111" y="646"/>
                  </a:lnTo>
                  <a:lnTo>
                    <a:pt x="122" y="643"/>
                  </a:lnTo>
                  <a:lnTo>
                    <a:pt x="139" y="641"/>
                  </a:lnTo>
                  <a:lnTo>
                    <a:pt x="139" y="641"/>
                  </a:lnTo>
                  <a:lnTo>
                    <a:pt x="153" y="640"/>
                  </a:lnTo>
                  <a:lnTo>
                    <a:pt x="174" y="640"/>
                  </a:lnTo>
                  <a:lnTo>
                    <a:pt x="226" y="643"/>
                  </a:lnTo>
                  <a:lnTo>
                    <a:pt x="307" y="648"/>
                  </a:lnTo>
                  <a:lnTo>
                    <a:pt x="307" y="648"/>
                  </a:lnTo>
                  <a:lnTo>
                    <a:pt x="389" y="654"/>
                  </a:lnTo>
                  <a:lnTo>
                    <a:pt x="439" y="657"/>
                  </a:lnTo>
                  <a:lnTo>
                    <a:pt x="459" y="657"/>
                  </a:lnTo>
                  <a:lnTo>
                    <a:pt x="471" y="657"/>
                  </a:lnTo>
                  <a:lnTo>
                    <a:pt x="471" y="657"/>
                  </a:lnTo>
                  <a:lnTo>
                    <a:pt x="482" y="653"/>
                  </a:lnTo>
                  <a:lnTo>
                    <a:pt x="496" y="646"/>
                  </a:lnTo>
                  <a:lnTo>
                    <a:pt x="527" y="627"/>
                  </a:lnTo>
                  <a:lnTo>
                    <a:pt x="543" y="619"/>
                  </a:lnTo>
                  <a:lnTo>
                    <a:pt x="557" y="613"/>
                  </a:lnTo>
                  <a:lnTo>
                    <a:pt x="562" y="610"/>
                  </a:lnTo>
                  <a:lnTo>
                    <a:pt x="567" y="610"/>
                  </a:lnTo>
                  <a:lnTo>
                    <a:pt x="571" y="610"/>
                  </a:lnTo>
                  <a:lnTo>
                    <a:pt x="573" y="613"/>
                  </a:lnTo>
                  <a:lnTo>
                    <a:pt x="573" y="613"/>
                  </a:lnTo>
                  <a:lnTo>
                    <a:pt x="577" y="620"/>
                  </a:lnTo>
                  <a:lnTo>
                    <a:pt x="579" y="631"/>
                  </a:lnTo>
                  <a:lnTo>
                    <a:pt x="582" y="657"/>
                  </a:lnTo>
                  <a:lnTo>
                    <a:pt x="584" y="682"/>
                  </a:lnTo>
                  <a:lnTo>
                    <a:pt x="585" y="703"/>
                  </a:lnTo>
                  <a:lnTo>
                    <a:pt x="585" y="703"/>
                  </a:lnTo>
                  <a:lnTo>
                    <a:pt x="585" y="726"/>
                  </a:lnTo>
                  <a:lnTo>
                    <a:pt x="584" y="742"/>
                  </a:lnTo>
                  <a:lnTo>
                    <a:pt x="582" y="759"/>
                  </a:lnTo>
                  <a:lnTo>
                    <a:pt x="579" y="777"/>
                  </a:lnTo>
                  <a:lnTo>
                    <a:pt x="574" y="795"/>
                  </a:lnTo>
                  <a:lnTo>
                    <a:pt x="568" y="813"/>
                  </a:lnTo>
                  <a:lnTo>
                    <a:pt x="561" y="829"/>
                  </a:lnTo>
                  <a:lnTo>
                    <a:pt x="561" y="829"/>
                  </a:lnTo>
                  <a:lnTo>
                    <a:pt x="556" y="837"/>
                  </a:lnTo>
                  <a:lnTo>
                    <a:pt x="550" y="844"/>
                  </a:lnTo>
                  <a:lnTo>
                    <a:pt x="543" y="851"/>
                  </a:lnTo>
                  <a:lnTo>
                    <a:pt x="534" y="857"/>
                  </a:lnTo>
                  <a:lnTo>
                    <a:pt x="514" y="872"/>
                  </a:lnTo>
                  <a:lnTo>
                    <a:pt x="489" y="885"/>
                  </a:lnTo>
                  <a:lnTo>
                    <a:pt x="465" y="897"/>
                  </a:lnTo>
                  <a:lnTo>
                    <a:pt x="440" y="910"/>
                  </a:lnTo>
                  <a:lnTo>
                    <a:pt x="394" y="931"/>
                  </a:lnTo>
                  <a:lnTo>
                    <a:pt x="394" y="931"/>
                  </a:lnTo>
                  <a:lnTo>
                    <a:pt x="371" y="942"/>
                  </a:lnTo>
                  <a:lnTo>
                    <a:pt x="344" y="956"/>
                  </a:lnTo>
                  <a:lnTo>
                    <a:pt x="315" y="972"/>
                  </a:lnTo>
                  <a:lnTo>
                    <a:pt x="287" y="989"/>
                  </a:lnTo>
                  <a:lnTo>
                    <a:pt x="260" y="1007"/>
                  </a:lnTo>
                  <a:lnTo>
                    <a:pt x="238" y="1024"/>
                  </a:lnTo>
                  <a:lnTo>
                    <a:pt x="228" y="1032"/>
                  </a:lnTo>
                  <a:lnTo>
                    <a:pt x="221" y="1041"/>
                  </a:lnTo>
                  <a:lnTo>
                    <a:pt x="216" y="1049"/>
                  </a:lnTo>
                  <a:lnTo>
                    <a:pt x="213" y="1057"/>
                  </a:lnTo>
                  <a:lnTo>
                    <a:pt x="213" y="1057"/>
                  </a:lnTo>
                  <a:lnTo>
                    <a:pt x="211" y="1066"/>
                  </a:lnTo>
                  <a:lnTo>
                    <a:pt x="213" y="1081"/>
                  </a:lnTo>
                  <a:lnTo>
                    <a:pt x="214" y="1099"/>
                  </a:lnTo>
                  <a:lnTo>
                    <a:pt x="218" y="1121"/>
                  </a:lnTo>
                  <a:lnTo>
                    <a:pt x="226" y="1173"/>
                  </a:lnTo>
                  <a:lnTo>
                    <a:pt x="238" y="1231"/>
                  </a:lnTo>
                  <a:lnTo>
                    <a:pt x="261" y="1341"/>
                  </a:lnTo>
                  <a:lnTo>
                    <a:pt x="271" y="1385"/>
                  </a:lnTo>
                  <a:lnTo>
                    <a:pt x="276" y="1414"/>
                  </a:lnTo>
                  <a:lnTo>
                    <a:pt x="276" y="1414"/>
                  </a:lnTo>
                  <a:lnTo>
                    <a:pt x="281" y="1453"/>
                  </a:lnTo>
                  <a:lnTo>
                    <a:pt x="286" y="1491"/>
                  </a:lnTo>
                  <a:lnTo>
                    <a:pt x="290" y="1519"/>
                  </a:lnTo>
                  <a:lnTo>
                    <a:pt x="292" y="1536"/>
                  </a:lnTo>
                  <a:lnTo>
                    <a:pt x="292" y="1536"/>
                  </a:lnTo>
                  <a:lnTo>
                    <a:pt x="290" y="1538"/>
                  </a:lnTo>
                  <a:lnTo>
                    <a:pt x="287" y="1543"/>
                  </a:lnTo>
                  <a:lnTo>
                    <a:pt x="275" y="1556"/>
                  </a:lnTo>
                  <a:lnTo>
                    <a:pt x="241" y="1592"/>
                  </a:lnTo>
                  <a:lnTo>
                    <a:pt x="224" y="1610"/>
                  </a:lnTo>
                  <a:lnTo>
                    <a:pt x="218" y="1618"/>
                  </a:lnTo>
                  <a:lnTo>
                    <a:pt x="213" y="1626"/>
                  </a:lnTo>
                  <a:lnTo>
                    <a:pt x="209" y="1633"/>
                  </a:lnTo>
                  <a:lnTo>
                    <a:pt x="208" y="1639"/>
                  </a:lnTo>
                  <a:lnTo>
                    <a:pt x="208" y="1641"/>
                  </a:lnTo>
                  <a:lnTo>
                    <a:pt x="209" y="1643"/>
                  </a:lnTo>
                  <a:lnTo>
                    <a:pt x="210" y="1644"/>
                  </a:lnTo>
                  <a:lnTo>
                    <a:pt x="213" y="1645"/>
                  </a:lnTo>
                  <a:lnTo>
                    <a:pt x="213" y="1645"/>
                  </a:lnTo>
                  <a:lnTo>
                    <a:pt x="219" y="1646"/>
                  </a:lnTo>
                  <a:lnTo>
                    <a:pt x="224" y="1648"/>
                  </a:lnTo>
                  <a:lnTo>
                    <a:pt x="235" y="1645"/>
                  </a:lnTo>
                  <a:lnTo>
                    <a:pt x="244" y="1641"/>
                  </a:lnTo>
                  <a:lnTo>
                    <a:pt x="254" y="1637"/>
                  </a:lnTo>
                  <a:lnTo>
                    <a:pt x="272" y="1624"/>
                  </a:lnTo>
                  <a:lnTo>
                    <a:pt x="282" y="1618"/>
                  </a:lnTo>
                  <a:lnTo>
                    <a:pt x="292" y="1614"/>
                  </a:lnTo>
                  <a:lnTo>
                    <a:pt x="292" y="1614"/>
                  </a:lnTo>
                  <a:lnTo>
                    <a:pt x="300" y="1610"/>
                  </a:lnTo>
                  <a:lnTo>
                    <a:pt x="309" y="1604"/>
                  </a:lnTo>
                  <a:lnTo>
                    <a:pt x="324" y="1589"/>
                  </a:lnTo>
                  <a:lnTo>
                    <a:pt x="333" y="1582"/>
                  </a:lnTo>
                  <a:lnTo>
                    <a:pt x="343" y="1577"/>
                  </a:lnTo>
                  <a:lnTo>
                    <a:pt x="354" y="1572"/>
                  </a:lnTo>
                  <a:lnTo>
                    <a:pt x="360" y="1571"/>
                  </a:lnTo>
                  <a:lnTo>
                    <a:pt x="366" y="1571"/>
                  </a:lnTo>
                  <a:lnTo>
                    <a:pt x="366" y="1571"/>
                  </a:lnTo>
                  <a:lnTo>
                    <a:pt x="390" y="1570"/>
                  </a:lnTo>
                  <a:lnTo>
                    <a:pt x="408" y="1567"/>
                  </a:lnTo>
                  <a:lnTo>
                    <a:pt x="414" y="1566"/>
                  </a:lnTo>
                  <a:lnTo>
                    <a:pt x="420" y="1564"/>
                  </a:lnTo>
                  <a:lnTo>
                    <a:pt x="425" y="1560"/>
                  </a:lnTo>
                  <a:lnTo>
                    <a:pt x="429" y="1555"/>
                  </a:lnTo>
                  <a:lnTo>
                    <a:pt x="429" y="1555"/>
                  </a:lnTo>
                  <a:lnTo>
                    <a:pt x="435" y="1545"/>
                  </a:lnTo>
                  <a:lnTo>
                    <a:pt x="440" y="1536"/>
                  </a:lnTo>
                  <a:lnTo>
                    <a:pt x="441" y="1531"/>
                  </a:lnTo>
                  <a:lnTo>
                    <a:pt x="441" y="1527"/>
                  </a:lnTo>
                  <a:lnTo>
                    <a:pt x="440" y="1524"/>
                  </a:lnTo>
                  <a:lnTo>
                    <a:pt x="436" y="1520"/>
                  </a:lnTo>
                  <a:lnTo>
                    <a:pt x="436" y="1520"/>
                  </a:lnTo>
                  <a:lnTo>
                    <a:pt x="432" y="1517"/>
                  </a:lnTo>
                  <a:lnTo>
                    <a:pt x="429" y="1516"/>
                  </a:lnTo>
                  <a:lnTo>
                    <a:pt x="423" y="1516"/>
                  </a:lnTo>
                  <a:lnTo>
                    <a:pt x="419" y="1515"/>
                  </a:lnTo>
                  <a:lnTo>
                    <a:pt x="417" y="1513"/>
                  </a:lnTo>
                  <a:lnTo>
                    <a:pt x="414" y="1509"/>
                  </a:lnTo>
                  <a:lnTo>
                    <a:pt x="413" y="1504"/>
                  </a:lnTo>
                  <a:lnTo>
                    <a:pt x="413" y="1504"/>
                  </a:lnTo>
                  <a:lnTo>
                    <a:pt x="411" y="1499"/>
                  </a:lnTo>
                  <a:lnTo>
                    <a:pt x="409" y="1497"/>
                  </a:lnTo>
                  <a:lnTo>
                    <a:pt x="407" y="1494"/>
                  </a:lnTo>
                  <a:lnTo>
                    <a:pt x="406" y="1493"/>
                  </a:lnTo>
                  <a:lnTo>
                    <a:pt x="405" y="1491"/>
                  </a:lnTo>
                  <a:lnTo>
                    <a:pt x="405" y="1476"/>
                  </a:lnTo>
                  <a:lnTo>
                    <a:pt x="405" y="1476"/>
                  </a:lnTo>
                  <a:lnTo>
                    <a:pt x="409" y="1344"/>
                  </a:lnTo>
                  <a:lnTo>
                    <a:pt x="409" y="1344"/>
                  </a:lnTo>
                  <a:lnTo>
                    <a:pt x="406" y="1316"/>
                  </a:lnTo>
                  <a:lnTo>
                    <a:pt x="401" y="1261"/>
                  </a:lnTo>
                  <a:lnTo>
                    <a:pt x="400" y="1231"/>
                  </a:lnTo>
                  <a:lnTo>
                    <a:pt x="398" y="1201"/>
                  </a:lnTo>
                  <a:lnTo>
                    <a:pt x="398" y="1176"/>
                  </a:lnTo>
                  <a:lnTo>
                    <a:pt x="400" y="1166"/>
                  </a:lnTo>
                  <a:lnTo>
                    <a:pt x="401" y="1159"/>
                  </a:lnTo>
                  <a:lnTo>
                    <a:pt x="401" y="1159"/>
                  </a:lnTo>
                  <a:lnTo>
                    <a:pt x="403" y="1151"/>
                  </a:lnTo>
                  <a:lnTo>
                    <a:pt x="407" y="1145"/>
                  </a:lnTo>
                  <a:lnTo>
                    <a:pt x="415" y="1131"/>
                  </a:lnTo>
                  <a:lnTo>
                    <a:pt x="426" y="1117"/>
                  </a:lnTo>
                  <a:lnTo>
                    <a:pt x="439" y="1104"/>
                  </a:lnTo>
                  <a:lnTo>
                    <a:pt x="451" y="1092"/>
                  </a:lnTo>
                  <a:lnTo>
                    <a:pt x="464" y="1082"/>
                  </a:lnTo>
                  <a:lnTo>
                    <a:pt x="475" y="1074"/>
                  </a:lnTo>
                  <a:lnTo>
                    <a:pt x="483" y="1069"/>
                  </a:lnTo>
                  <a:lnTo>
                    <a:pt x="483" y="1069"/>
                  </a:lnTo>
                  <a:lnTo>
                    <a:pt x="493" y="1064"/>
                  </a:lnTo>
                  <a:lnTo>
                    <a:pt x="506" y="1059"/>
                  </a:lnTo>
                  <a:lnTo>
                    <a:pt x="538" y="1048"/>
                  </a:lnTo>
                  <a:lnTo>
                    <a:pt x="567" y="1038"/>
                  </a:lnTo>
                  <a:lnTo>
                    <a:pt x="577" y="1035"/>
                  </a:lnTo>
                  <a:lnTo>
                    <a:pt x="581" y="1034"/>
                  </a:lnTo>
                  <a:lnTo>
                    <a:pt x="581" y="1034"/>
                  </a:lnTo>
                  <a:lnTo>
                    <a:pt x="585" y="1030"/>
                  </a:lnTo>
                  <a:lnTo>
                    <a:pt x="588" y="1030"/>
                  </a:lnTo>
                  <a:lnTo>
                    <a:pt x="590" y="1031"/>
                  </a:lnTo>
                  <a:lnTo>
                    <a:pt x="594" y="1034"/>
                  </a:lnTo>
                  <a:lnTo>
                    <a:pt x="598" y="1037"/>
                  </a:lnTo>
                  <a:lnTo>
                    <a:pt x="601" y="1043"/>
                  </a:lnTo>
                  <a:lnTo>
                    <a:pt x="605" y="1053"/>
                  </a:lnTo>
                  <a:lnTo>
                    <a:pt x="605" y="1053"/>
                  </a:lnTo>
                  <a:lnTo>
                    <a:pt x="622" y="1109"/>
                  </a:lnTo>
                  <a:lnTo>
                    <a:pt x="649" y="1210"/>
                  </a:lnTo>
                  <a:lnTo>
                    <a:pt x="695" y="1383"/>
                  </a:lnTo>
                  <a:lnTo>
                    <a:pt x="695" y="1383"/>
                  </a:lnTo>
                  <a:lnTo>
                    <a:pt x="709" y="1445"/>
                  </a:lnTo>
                  <a:lnTo>
                    <a:pt x="729" y="1536"/>
                  </a:lnTo>
                  <a:lnTo>
                    <a:pt x="758" y="1677"/>
                  </a:lnTo>
                  <a:lnTo>
                    <a:pt x="758" y="1677"/>
                  </a:lnTo>
                  <a:lnTo>
                    <a:pt x="766" y="1723"/>
                  </a:lnTo>
                  <a:lnTo>
                    <a:pt x="769" y="1741"/>
                  </a:lnTo>
                  <a:lnTo>
                    <a:pt x="770" y="1747"/>
                  </a:lnTo>
                  <a:lnTo>
                    <a:pt x="769" y="1751"/>
                  </a:lnTo>
                  <a:lnTo>
                    <a:pt x="769" y="1751"/>
                  </a:lnTo>
                  <a:lnTo>
                    <a:pt x="769" y="1756"/>
                  </a:lnTo>
                  <a:lnTo>
                    <a:pt x="770" y="1762"/>
                  </a:lnTo>
                  <a:lnTo>
                    <a:pt x="772" y="1778"/>
                  </a:lnTo>
                  <a:lnTo>
                    <a:pt x="775" y="1793"/>
                  </a:lnTo>
                  <a:lnTo>
                    <a:pt x="777" y="1807"/>
                  </a:lnTo>
                  <a:lnTo>
                    <a:pt x="777" y="1807"/>
                  </a:lnTo>
                  <a:lnTo>
                    <a:pt x="778" y="1821"/>
                  </a:lnTo>
                  <a:lnTo>
                    <a:pt x="781" y="1830"/>
                  </a:lnTo>
                  <a:lnTo>
                    <a:pt x="783" y="1838"/>
                  </a:lnTo>
                  <a:lnTo>
                    <a:pt x="787" y="1846"/>
                  </a:lnTo>
                  <a:lnTo>
                    <a:pt x="791" y="1852"/>
                  </a:lnTo>
                  <a:lnTo>
                    <a:pt x="793" y="1853"/>
                  </a:lnTo>
                  <a:lnTo>
                    <a:pt x="795" y="1854"/>
                  </a:lnTo>
                  <a:lnTo>
                    <a:pt x="798" y="1854"/>
                  </a:lnTo>
                  <a:lnTo>
                    <a:pt x="800" y="1853"/>
                  </a:lnTo>
                  <a:lnTo>
                    <a:pt x="800" y="1853"/>
                  </a:lnTo>
                  <a:lnTo>
                    <a:pt x="810" y="1847"/>
                  </a:lnTo>
                  <a:lnTo>
                    <a:pt x="816" y="1841"/>
                  </a:lnTo>
                  <a:lnTo>
                    <a:pt x="820" y="1836"/>
                  </a:lnTo>
                  <a:lnTo>
                    <a:pt x="820" y="1834"/>
                  </a:lnTo>
                  <a:lnTo>
                    <a:pt x="820" y="1834"/>
                  </a:lnTo>
                  <a:lnTo>
                    <a:pt x="825" y="1836"/>
                  </a:lnTo>
                  <a:lnTo>
                    <a:pt x="834" y="1838"/>
                  </a:lnTo>
                  <a:lnTo>
                    <a:pt x="846" y="1840"/>
                  </a:lnTo>
                  <a:lnTo>
                    <a:pt x="851" y="1840"/>
                  </a:lnTo>
                  <a:lnTo>
                    <a:pt x="855" y="1837"/>
                  </a:lnTo>
                  <a:lnTo>
                    <a:pt x="855" y="1837"/>
                  </a:lnTo>
                  <a:lnTo>
                    <a:pt x="859" y="1834"/>
                  </a:lnTo>
                  <a:lnTo>
                    <a:pt x="860" y="1832"/>
                  </a:lnTo>
                  <a:lnTo>
                    <a:pt x="860" y="1831"/>
                  </a:lnTo>
                  <a:lnTo>
                    <a:pt x="863" y="1830"/>
                  </a:lnTo>
                  <a:lnTo>
                    <a:pt x="863" y="1830"/>
                  </a:lnTo>
                  <a:lnTo>
                    <a:pt x="868" y="1828"/>
                  </a:lnTo>
                  <a:lnTo>
                    <a:pt x="872" y="1825"/>
                  </a:lnTo>
                  <a:lnTo>
                    <a:pt x="879" y="1818"/>
                  </a:lnTo>
                  <a:lnTo>
                    <a:pt x="879" y="1818"/>
                  </a:lnTo>
                  <a:lnTo>
                    <a:pt x="882" y="1815"/>
                  </a:lnTo>
                  <a:lnTo>
                    <a:pt x="883" y="1813"/>
                  </a:lnTo>
                  <a:lnTo>
                    <a:pt x="884" y="1808"/>
                  </a:lnTo>
                  <a:lnTo>
                    <a:pt x="886" y="1802"/>
                  </a:lnTo>
                  <a:lnTo>
                    <a:pt x="886" y="1802"/>
                  </a:lnTo>
                  <a:lnTo>
                    <a:pt x="889" y="1800"/>
                  </a:lnTo>
                  <a:lnTo>
                    <a:pt x="893" y="1797"/>
                  </a:lnTo>
                  <a:lnTo>
                    <a:pt x="897" y="1793"/>
                  </a:lnTo>
                  <a:lnTo>
                    <a:pt x="900" y="1791"/>
                  </a:lnTo>
                  <a:lnTo>
                    <a:pt x="900" y="1786"/>
                  </a:lnTo>
                  <a:lnTo>
                    <a:pt x="900" y="1780"/>
                  </a:lnTo>
                  <a:lnTo>
                    <a:pt x="899" y="1772"/>
                  </a:lnTo>
                  <a:lnTo>
                    <a:pt x="899" y="1772"/>
                  </a:lnTo>
                  <a:lnTo>
                    <a:pt x="895" y="1761"/>
                  </a:lnTo>
                  <a:lnTo>
                    <a:pt x="890" y="1750"/>
                  </a:lnTo>
                  <a:lnTo>
                    <a:pt x="878" y="1729"/>
                  </a:lnTo>
                  <a:lnTo>
                    <a:pt x="865" y="1708"/>
                  </a:lnTo>
                  <a:lnTo>
                    <a:pt x="860" y="1696"/>
                  </a:lnTo>
                  <a:lnTo>
                    <a:pt x="855" y="1685"/>
                  </a:lnTo>
                  <a:lnTo>
                    <a:pt x="855" y="1685"/>
                  </a:lnTo>
                  <a:lnTo>
                    <a:pt x="854" y="1676"/>
                  </a:lnTo>
                  <a:lnTo>
                    <a:pt x="852" y="1660"/>
                  </a:lnTo>
                  <a:lnTo>
                    <a:pt x="851" y="1615"/>
                  </a:lnTo>
                  <a:lnTo>
                    <a:pt x="851" y="1554"/>
                  </a:lnTo>
                  <a:lnTo>
                    <a:pt x="852" y="1486"/>
                  </a:lnTo>
                  <a:lnTo>
                    <a:pt x="855" y="1350"/>
                  </a:lnTo>
                  <a:lnTo>
                    <a:pt x="855" y="1257"/>
                  </a:lnTo>
                  <a:lnTo>
                    <a:pt x="855" y="1257"/>
                  </a:lnTo>
                  <a:lnTo>
                    <a:pt x="855" y="1200"/>
                  </a:lnTo>
                  <a:lnTo>
                    <a:pt x="857" y="1144"/>
                  </a:lnTo>
                  <a:lnTo>
                    <a:pt x="859" y="1119"/>
                  </a:lnTo>
                  <a:lnTo>
                    <a:pt x="862" y="1094"/>
                  </a:lnTo>
                  <a:lnTo>
                    <a:pt x="866" y="1074"/>
                  </a:lnTo>
                  <a:lnTo>
                    <a:pt x="871" y="1057"/>
                  </a:lnTo>
                  <a:lnTo>
                    <a:pt x="871" y="1057"/>
                  </a:lnTo>
                  <a:lnTo>
                    <a:pt x="877" y="1040"/>
                  </a:lnTo>
                  <a:lnTo>
                    <a:pt x="884" y="1018"/>
                  </a:lnTo>
                  <a:lnTo>
                    <a:pt x="890" y="993"/>
                  </a:lnTo>
                  <a:lnTo>
                    <a:pt x="896" y="969"/>
                  </a:lnTo>
                  <a:lnTo>
                    <a:pt x="901" y="945"/>
                  </a:lnTo>
                  <a:lnTo>
                    <a:pt x="905" y="922"/>
                  </a:lnTo>
                  <a:lnTo>
                    <a:pt x="907" y="902"/>
                  </a:lnTo>
                  <a:lnTo>
                    <a:pt x="906" y="888"/>
                  </a:lnTo>
                  <a:lnTo>
                    <a:pt x="906" y="888"/>
                  </a:lnTo>
                  <a:lnTo>
                    <a:pt x="899" y="843"/>
                  </a:lnTo>
                  <a:lnTo>
                    <a:pt x="890" y="805"/>
                  </a:lnTo>
                  <a:lnTo>
                    <a:pt x="890" y="805"/>
                  </a:lnTo>
                  <a:lnTo>
                    <a:pt x="889" y="796"/>
                  </a:lnTo>
                  <a:lnTo>
                    <a:pt x="888" y="788"/>
                  </a:lnTo>
                  <a:lnTo>
                    <a:pt x="888" y="768"/>
                  </a:lnTo>
                  <a:lnTo>
                    <a:pt x="888" y="753"/>
                  </a:lnTo>
                  <a:lnTo>
                    <a:pt x="886" y="743"/>
                  </a:lnTo>
                  <a:lnTo>
                    <a:pt x="886" y="743"/>
                  </a:lnTo>
                  <a:lnTo>
                    <a:pt x="886" y="710"/>
                  </a:lnTo>
                  <a:lnTo>
                    <a:pt x="886" y="641"/>
                  </a:lnTo>
                  <a:lnTo>
                    <a:pt x="886" y="511"/>
                  </a:lnTo>
                  <a:lnTo>
                    <a:pt x="886" y="511"/>
                  </a:lnTo>
                  <a:lnTo>
                    <a:pt x="888" y="480"/>
                  </a:lnTo>
                  <a:lnTo>
                    <a:pt x="890" y="457"/>
                  </a:lnTo>
                  <a:lnTo>
                    <a:pt x="894" y="445"/>
                  </a:lnTo>
                  <a:lnTo>
                    <a:pt x="895" y="440"/>
                  </a:lnTo>
                  <a:lnTo>
                    <a:pt x="895" y="440"/>
                  </a:lnTo>
                  <a:lnTo>
                    <a:pt x="922" y="430"/>
                  </a:lnTo>
                  <a:lnTo>
                    <a:pt x="984" y="407"/>
                  </a:lnTo>
                  <a:lnTo>
                    <a:pt x="1020" y="393"/>
                  </a:lnTo>
                  <a:lnTo>
                    <a:pt x="1055" y="377"/>
                  </a:lnTo>
                  <a:lnTo>
                    <a:pt x="1087" y="361"/>
                  </a:lnTo>
                  <a:lnTo>
                    <a:pt x="1100" y="354"/>
                  </a:lnTo>
                  <a:lnTo>
                    <a:pt x="1110" y="345"/>
                  </a:lnTo>
                  <a:lnTo>
                    <a:pt x="1110" y="345"/>
                  </a:lnTo>
                  <a:lnTo>
                    <a:pt x="1120" y="337"/>
                  </a:lnTo>
                  <a:lnTo>
                    <a:pt x="1128" y="327"/>
                  </a:lnTo>
                  <a:lnTo>
                    <a:pt x="1138" y="315"/>
                  </a:lnTo>
                  <a:lnTo>
                    <a:pt x="1147" y="302"/>
                  </a:lnTo>
                  <a:lnTo>
                    <a:pt x="1164" y="271"/>
                  </a:lnTo>
                  <a:lnTo>
                    <a:pt x="1181" y="241"/>
                  </a:lnTo>
                  <a:lnTo>
                    <a:pt x="1195" y="212"/>
                  </a:lnTo>
                  <a:lnTo>
                    <a:pt x="1206" y="189"/>
                  </a:lnTo>
                  <a:lnTo>
                    <a:pt x="1215" y="165"/>
                  </a:lnTo>
                  <a:lnTo>
                    <a:pt x="1240" y="134"/>
                  </a:lnTo>
                  <a:lnTo>
                    <a:pt x="1240" y="134"/>
                  </a:lnTo>
                  <a:lnTo>
                    <a:pt x="1251" y="129"/>
                  </a:lnTo>
                  <a:lnTo>
                    <a:pt x="1277" y="117"/>
                  </a:lnTo>
                  <a:lnTo>
                    <a:pt x="1291" y="109"/>
                  </a:lnTo>
                  <a:lnTo>
                    <a:pt x="1303" y="101"/>
                  </a:lnTo>
                  <a:lnTo>
                    <a:pt x="1308" y="97"/>
                  </a:lnTo>
                  <a:lnTo>
                    <a:pt x="1311" y="94"/>
                  </a:lnTo>
                  <a:lnTo>
                    <a:pt x="1314" y="90"/>
                  </a:lnTo>
                  <a:lnTo>
                    <a:pt x="1314" y="86"/>
                  </a:lnTo>
                  <a:lnTo>
                    <a:pt x="1314" y="86"/>
                  </a:lnTo>
                  <a:lnTo>
                    <a:pt x="1313" y="84"/>
                  </a:lnTo>
                  <a:lnTo>
                    <a:pt x="1310" y="83"/>
                  </a:lnTo>
                  <a:lnTo>
                    <a:pt x="1306" y="82"/>
                  </a:lnTo>
                  <a:lnTo>
                    <a:pt x="1303" y="82"/>
                  </a:lnTo>
                  <a:lnTo>
                    <a:pt x="1292" y="84"/>
                  </a:lnTo>
                  <a:lnTo>
                    <a:pt x="1279" y="88"/>
                  </a:lnTo>
                  <a:lnTo>
                    <a:pt x="1256" y="96"/>
                  </a:lnTo>
                  <a:lnTo>
                    <a:pt x="1247" y="99"/>
                  </a:lnTo>
                  <a:lnTo>
                    <a:pt x="1245" y="99"/>
                  </a:lnTo>
                  <a:lnTo>
                    <a:pt x="1243" y="99"/>
                  </a:lnTo>
                  <a:lnTo>
                    <a:pt x="1243" y="99"/>
                  </a:lnTo>
                  <a:lnTo>
                    <a:pt x="1243" y="97"/>
                  </a:lnTo>
                  <a:lnTo>
                    <a:pt x="1245" y="95"/>
                  </a:lnTo>
                  <a:lnTo>
                    <a:pt x="1252" y="86"/>
                  </a:lnTo>
                  <a:lnTo>
                    <a:pt x="1274" y="66"/>
                  </a:lnTo>
                  <a:lnTo>
                    <a:pt x="1294" y="44"/>
                  </a:lnTo>
                  <a:lnTo>
                    <a:pt x="1300" y="37"/>
                  </a:lnTo>
                  <a:lnTo>
                    <a:pt x="1303" y="34"/>
                  </a:lnTo>
                  <a:lnTo>
                    <a:pt x="1302" y="32"/>
                  </a:lnTo>
                  <a:lnTo>
                    <a:pt x="1302" y="32"/>
                  </a:lnTo>
                  <a:lnTo>
                    <a:pt x="1299" y="27"/>
                  </a:lnTo>
                  <a:lnTo>
                    <a:pt x="1297" y="23"/>
                  </a:lnTo>
                  <a:lnTo>
                    <a:pt x="1297" y="22"/>
                  </a:lnTo>
                  <a:lnTo>
                    <a:pt x="1296" y="21"/>
                  </a:lnTo>
                  <a:lnTo>
                    <a:pt x="1291" y="24"/>
                  </a:lnTo>
                  <a:lnTo>
                    <a:pt x="1291" y="24"/>
                  </a:lnTo>
                  <a:lnTo>
                    <a:pt x="1258" y="46"/>
                  </a:lnTo>
                  <a:lnTo>
                    <a:pt x="1231" y="63"/>
                  </a:lnTo>
                  <a:lnTo>
                    <a:pt x="1231" y="63"/>
                  </a:lnTo>
                  <a:lnTo>
                    <a:pt x="1241" y="54"/>
                  </a:lnTo>
                  <a:lnTo>
                    <a:pt x="1260" y="33"/>
                  </a:lnTo>
                  <a:lnTo>
                    <a:pt x="1270" y="21"/>
                  </a:lnTo>
                  <a:lnTo>
                    <a:pt x="1277" y="11"/>
                  </a:lnTo>
                  <a:lnTo>
                    <a:pt x="1281" y="4"/>
                  </a:lnTo>
                  <a:lnTo>
                    <a:pt x="1280" y="1"/>
                  </a:lnTo>
                  <a:lnTo>
                    <a:pt x="1279" y="0"/>
                  </a:lnTo>
                  <a:lnTo>
                    <a:pt x="1279" y="0"/>
                  </a:lnTo>
                  <a:lnTo>
                    <a:pt x="1275" y="1"/>
                  </a:lnTo>
                  <a:lnTo>
                    <a:pt x="1271" y="2"/>
                  </a:lnTo>
                  <a:lnTo>
                    <a:pt x="1260" y="11"/>
                  </a:lnTo>
                  <a:lnTo>
                    <a:pt x="1235" y="35"/>
                  </a:lnTo>
                  <a:lnTo>
                    <a:pt x="1222" y="47"/>
                  </a:lnTo>
                  <a:lnTo>
                    <a:pt x="1211" y="57"/>
                  </a:lnTo>
                  <a:lnTo>
                    <a:pt x="1207" y="60"/>
                  </a:lnTo>
                  <a:lnTo>
                    <a:pt x="1203" y="61"/>
                  </a:lnTo>
                  <a:lnTo>
                    <a:pt x="1201" y="61"/>
                  </a:lnTo>
                  <a:lnTo>
                    <a:pt x="1200" y="60"/>
                  </a:lnTo>
                  <a:lnTo>
                    <a:pt x="1200" y="60"/>
                  </a:lnTo>
                  <a:lnTo>
                    <a:pt x="1200" y="21"/>
                  </a:lnTo>
                  <a:lnTo>
                    <a:pt x="1198" y="11"/>
                  </a:lnTo>
                  <a:lnTo>
                    <a:pt x="1197" y="4"/>
                  </a:lnTo>
                  <a:lnTo>
                    <a:pt x="1195" y="0"/>
                  </a:lnTo>
                  <a:lnTo>
                    <a:pt x="1194" y="0"/>
                  </a:lnTo>
                  <a:lnTo>
                    <a:pt x="1192" y="0"/>
                  </a:lnTo>
                  <a:lnTo>
                    <a:pt x="1192" y="0"/>
                  </a:lnTo>
                  <a:lnTo>
                    <a:pt x="1189" y="5"/>
                  </a:lnTo>
                  <a:lnTo>
                    <a:pt x="1184" y="12"/>
                  </a:lnTo>
                  <a:lnTo>
                    <a:pt x="1173" y="30"/>
                  </a:lnTo>
                  <a:lnTo>
                    <a:pt x="1164" y="50"/>
                  </a:lnTo>
                  <a:lnTo>
                    <a:pt x="1157" y="63"/>
                  </a:lnTo>
                  <a:lnTo>
                    <a:pt x="1157" y="63"/>
                  </a:lnTo>
                  <a:lnTo>
                    <a:pt x="1146" y="77"/>
                  </a:lnTo>
                  <a:lnTo>
                    <a:pt x="1141" y="83"/>
                  </a:lnTo>
                  <a:lnTo>
                    <a:pt x="1141" y="83"/>
                  </a:lnTo>
                  <a:lnTo>
                    <a:pt x="1137" y="80"/>
                  </a:lnTo>
                  <a:lnTo>
                    <a:pt x="1132" y="77"/>
                  </a:lnTo>
                  <a:lnTo>
                    <a:pt x="1126" y="71"/>
                  </a:lnTo>
                  <a:lnTo>
                    <a:pt x="1126" y="71"/>
                  </a:lnTo>
                  <a:lnTo>
                    <a:pt x="1116" y="63"/>
                  </a:lnTo>
                  <a:lnTo>
                    <a:pt x="1104" y="56"/>
                  </a:lnTo>
                  <a:lnTo>
                    <a:pt x="1098" y="52"/>
                  </a:lnTo>
                  <a:lnTo>
                    <a:pt x="1092" y="51"/>
                  </a:lnTo>
                  <a:lnTo>
                    <a:pt x="1087" y="50"/>
                  </a:lnTo>
                  <a:lnTo>
                    <a:pt x="1083" y="51"/>
                  </a:lnTo>
                  <a:lnTo>
                    <a:pt x="1083" y="51"/>
                  </a:lnTo>
                  <a:lnTo>
                    <a:pt x="1081" y="54"/>
                  </a:lnTo>
                  <a:lnTo>
                    <a:pt x="1081" y="57"/>
                  </a:lnTo>
                  <a:lnTo>
                    <a:pt x="1082" y="61"/>
                  </a:lnTo>
                  <a:lnTo>
                    <a:pt x="1084" y="66"/>
                  </a:lnTo>
                  <a:lnTo>
                    <a:pt x="1092" y="74"/>
                  </a:lnTo>
                  <a:lnTo>
                    <a:pt x="1098" y="83"/>
                  </a:lnTo>
                  <a:lnTo>
                    <a:pt x="1098" y="83"/>
                  </a:lnTo>
                  <a:lnTo>
                    <a:pt x="1105" y="90"/>
                  </a:lnTo>
                  <a:lnTo>
                    <a:pt x="1111" y="99"/>
                  </a:lnTo>
                  <a:lnTo>
                    <a:pt x="1115" y="102"/>
                  </a:lnTo>
                  <a:lnTo>
                    <a:pt x="1117" y="106"/>
                  </a:lnTo>
                  <a:lnTo>
                    <a:pt x="1118" y="109"/>
                  </a:lnTo>
                  <a:lnTo>
                    <a:pt x="1118" y="114"/>
                  </a:lnTo>
                  <a:lnTo>
                    <a:pt x="1118" y="114"/>
                  </a:lnTo>
                  <a:lnTo>
                    <a:pt x="1117" y="120"/>
                  </a:lnTo>
                  <a:lnTo>
                    <a:pt x="1117" y="125"/>
                  </a:lnTo>
                  <a:lnTo>
                    <a:pt x="1118" y="130"/>
                  </a:lnTo>
                  <a:lnTo>
                    <a:pt x="1118" y="137"/>
                  </a:lnTo>
                  <a:lnTo>
                    <a:pt x="1118" y="137"/>
                  </a:lnTo>
                  <a:lnTo>
                    <a:pt x="1117" y="146"/>
                  </a:lnTo>
                  <a:lnTo>
                    <a:pt x="1118" y="152"/>
                  </a:lnTo>
                  <a:lnTo>
                    <a:pt x="1118" y="156"/>
                  </a:lnTo>
                  <a:lnTo>
                    <a:pt x="1118" y="162"/>
                  </a:lnTo>
                  <a:lnTo>
                    <a:pt x="1118" y="162"/>
                  </a:lnTo>
                  <a:lnTo>
                    <a:pt x="1118" y="167"/>
                  </a:lnTo>
                  <a:lnTo>
                    <a:pt x="1118" y="172"/>
                  </a:lnTo>
                  <a:lnTo>
                    <a:pt x="1116" y="178"/>
                  </a:lnTo>
                  <a:lnTo>
                    <a:pt x="1110" y="185"/>
                  </a:lnTo>
                  <a:lnTo>
                    <a:pt x="1110" y="185"/>
                  </a:lnTo>
                  <a:lnTo>
                    <a:pt x="1092" y="203"/>
                  </a:lnTo>
                  <a:lnTo>
                    <a:pt x="1067" y="229"/>
                  </a:lnTo>
                  <a:lnTo>
                    <a:pt x="1067" y="229"/>
                  </a:lnTo>
                  <a:lnTo>
                    <a:pt x="1059" y="235"/>
                  </a:lnTo>
                  <a:lnTo>
                    <a:pt x="1049" y="242"/>
                  </a:lnTo>
                  <a:lnTo>
                    <a:pt x="1032" y="253"/>
                  </a:lnTo>
                  <a:lnTo>
                    <a:pt x="1016" y="263"/>
                  </a:lnTo>
                  <a:lnTo>
                    <a:pt x="1004" y="271"/>
                  </a:lnTo>
                  <a:lnTo>
                    <a:pt x="1004" y="271"/>
                  </a:lnTo>
                  <a:lnTo>
                    <a:pt x="996" y="278"/>
                  </a:lnTo>
                  <a:lnTo>
                    <a:pt x="988" y="283"/>
                  </a:lnTo>
                  <a:lnTo>
                    <a:pt x="981" y="287"/>
                  </a:lnTo>
                  <a:lnTo>
                    <a:pt x="976" y="287"/>
                  </a:lnTo>
                  <a:lnTo>
                    <a:pt x="973" y="287"/>
                  </a:lnTo>
                  <a:lnTo>
                    <a:pt x="973" y="287"/>
                  </a:lnTo>
                  <a:lnTo>
                    <a:pt x="888" y="276"/>
                  </a:lnTo>
                  <a:lnTo>
                    <a:pt x="828" y="270"/>
                  </a:lnTo>
                  <a:lnTo>
                    <a:pt x="804" y="268"/>
                  </a:lnTo>
                  <a:lnTo>
                    <a:pt x="789" y="268"/>
                  </a:lnTo>
                  <a:lnTo>
                    <a:pt x="789" y="268"/>
                  </a:lnTo>
                  <a:lnTo>
                    <a:pt x="767" y="269"/>
                  </a:lnTo>
                  <a:lnTo>
                    <a:pt x="746" y="271"/>
                  </a:lnTo>
                  <a:lnTo>
                    <a:pt x="727" y="275"/>
                  </a:lnTo>
                  <a:lnTo>
                    <a:pt x="714" y="278"/>
                  </a:lnTo>
                  <a:lnTo>
                    <a:pt x="714" y="278"/>
                  </a:lnTo>
                  <a:lnTo>
                    <a:pt x="702" y="286"/>
                  </a:lnTo>
                  <a:lnTo>
                    <a:pt x="689" y="296"/>
                  </a:lnTo>
                  <a:lnTo>
                    <a:pt x="672" y="306"/>
                  </a:lnTo>
                  <a:lnTo>
                    <a:pt x="672" y="3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30">
              <a:extLst>
                <a:ext uri="{FF2B5EF4-FFF2-40B4-BE49-F238E27FC236}">
                  <a16:creationId xmlns:a16="http://schemas.microsoft.com/office/drawing/2014/main" id="{3E53C9AE-AA8C-4F16-9FE3-FFAAB8CF3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6351" y="652463"/>
              <a:ext cx="52388" cy="53975"/>
            </a:xfrm>
            <a:custGeom>
              <a:avLst/>
              <a:gdLst>
                <a:gd name="T0" fmla="*/ 33 w 33"/>
                <a:gd name="T1" fmla="*/ 6 h 34"/>
                <a:gd name="T2" fmla="*/ 33 w 33"/>
                <a:gd name="T3" fmla="*/ 6 h 34"/>
                <a:gd name="T4" fmla="*/ 33 w 33"/>
                <a:gd name="T5" fmla="*/ 10 h 34"/>
                <a:gd name="T6" fmla="*/ 31 w 33"/>
                <a:gd name="T7" fmla="*/ 13 h 34"/>
                <a:gd name="T8" fmla="*/ 28 w 33"/>
                <a:gd name="T9" fmla="*/ 18 h 34"/>
                <a:gd name="T10" fmla="*/ 24 w 33"/>
                <a:gd name="T11" fmla="*/ 24 h 34"/>
                <a:gd name="T12" fmla="*/ 20 w 33"/>
                <a:gd name="T13" fmla="*/ 29 h 34"/>
                <a:gd name="T14" fmla="*/ 16 w 33"/>
                <a:gd name="T15" fmla="*/ 32 h 34"/>
                <a:gd name="T16" fmla="*/ 12 w 33"/>
                <a:gd name="T17" fmla="*/ 34 h 34"/>
                <a:gd name="T18" fmla="*/ 8 w 33"/>
                <a:gd name="T19" fmla="*/ 34 h 34"/>
                <a:gd name="T20" fmla="*/ 8 w 33"/>
                <a:gd name="T21" fmla="*/ 34 h 34"/>
                <a:gd name="T22" fmla="*/ 3 w 33"/>
                <a:gd name="T23" fmla="*/ 30 h 34"/>
                <a:gd name="T24" fmla="*/ 1 w 33"/>
                <a:gd name="T25" fmla="*/ 27 h 34"/>
                <a:gd name="T26" fmla="*/ 0 w 33"/>
                <a:gd name="T27" fmla="*/ 24 h 34"/>
                <a:gd name="T28" fmla="*/ 0 w 33"/>
                <a:gd name="T29" fmla="*/ 21 h 34"/>
                <a:gd name="T30" fmla="*/ 1 w 33"/>
                <a:gd name="T31" fmla="*/ 11 h 34"/>
                <a:gd name="T32" fmla="*/ 1 w 33"/>
                <a:gd name="T33" fmla="*/ 11 h 34"/>
                <a:gd name="T34" fmla="*/ 3 w 33"/>
                <a:gd name="T35" fmla="*/ 6 h 34"/>
                <a:gd name="T36" fmla="*/ 7 w 33"/>
                <a:gd name="T37" fmla="*/ 2 h 34"/>
                <a:gd name="T38" fmla="*/ 11 w 33"/>
                <a:gd name="T39" fmla="*/ 1 h 34"/>
                <a:gd name="T40" fmla="*/ 17 w 33"/>
                <a:gd name="T41" fmla="*/ 0 h 34"/>
                <a:gd name="T42" fmla="*/ 22 w 33"/>
                <a:gd name="T43" fmla="*/ 1 h 34"/>
                <a:gd name="T44" fmla="*/ 26 w 33"/>
                <a:gd name="T45" fmla="*/ 2 h 34"/>
                <a:gd name="T46" fmla="*/ 30 w 33"/>
                <a:gd name="T47" fmla="*/ 5 h 34"/>
                <a:gd name="T48" fmla="*/ 33 w 33"/>
                <a:gd name="T49" fmla="*/ 6 h 34"/>
                <a:gd name="T50" fmla="*/ 33 w 33"/>
                <a:gd name="T51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" h="34">
                  <a:moveTo>
                    <a:pt x="33" y="6"/>
                  </a:moveTo>
                  <a:lnTo>
                    <a:pt x="33" y="6"/>
                  </a:lnTo>
                  <a:lnTo>
                    <a:pt x="33" y="10"/>
                  </a:lnTo>
                  <a:lnTo>
                    <a:pt x="31" y="13"/>
                  </a:lnTo>
                  <a:lnTo>
                    <a:pt x="28" y="18"/>
                  </a:lnTo>
                  <a:lnTo>
                    <a:pt x="24" y="24"/>
                  </a:lnTo>
                  <a:lnTo>
                    <a:pt x="20" y="29"/>
                  </a:lnTo>
                  <a:lnTo>
                    <a:pt x="16" y="32"/>
                  </a:lnTo>
                  <a:lnTo>
                    <a:pt x="12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3" y="6"/>
                  </a:lnTo>
                  <a:lnTo>
                    <a:pt x="7" y="2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0" y="5"/>
                  </a:lnTo>
                  <a:lnTo>
                    <a:pt x="33" y="6"/>
                  </a:lnTo>
                  <a:lnTo>
                    <a:pt x="3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31">
              <a:extLst>
                <a:ext uri="{FF2B5EF4-FFF2-40B4-BE49-F238E27FC236}">
                  <a16:creationId xmlns:a16="http://schemas.microsoft.com/office/drawing/2014/main" id="{004AA6FB-83C6-4718-9830-92FDA639A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1" y="574675"/>
              <a:ext cx="50800" cy="44450"/>
            </a:xfrm>
            <a:custGeom>
              <a:avLst/>
              <a:gdLst>
                <a:gd name="T0" fmla="*/ 28 w 32"/>
                <a:gd name="T1" fmla="*/ 0 h 28"/>
                <a:gd name="T2" fmla="*/ 28 w 32"/>
                <a:gd name="T3" fmla="*/ 0 h 28"/>
                <a:gd name="T4" fmla="*/ 23 w 32"/>
                <a:gd name="T5" fmla="*/ 2 h 28"/>
                <a:gd name="T6" fmla="*/ 17 w 32"/>
                <a:gd name="T7" fmla="*/ 4 h 28"/>
                <a:gd name="T8" fmla="*/ 13 w 32"/>
                <a:gd name="T9" fmla="*/ 8 h 28"/>
                <a:gd name="T10" fmla="*/ 8 w 32"/>
                <a:gd name="T11" fmla="*/ 14 h 28"/>
                <a:gd name="T12" fmla="*/ 4 w 32"/>
                <a:gd name="T13" fmla="*/ 19 h 28"/>
                <a:gd name="T14" fmla="*/ 2 w 32"/>
                <a:gd name="T15" fmla="*/ 23 h 28"/>
                <a:gd name="T16" fmla="*/ 0 w 32"/>
                <a:gd name="T17" fmla="*/ 26 h 28"/>
                <a:gd name="T18" fmla="*/ 0 w 32"/>
                <a:gd name="T19" fmla="*/ 27 h 28"/>
                <a:gd name="T20" fmla="*/ 2 w 32"/>
                <a:gd name="T21" fmla="*/ 28 h 28"/>
                <a:gd name="T22" fmla="*/ 2 w 32"/>
                <a:gd name="T23" fmla="*/ 28 h 28"/>
                <a:gd name="T24" fmla="*/ 4 w 32"/>
                <a:gd name="T25" fmla="*/ 27 h 28"/>
                <a:gd name="T26" fmla="*/ 9 w 32"/>
                <a:gd name="T27" fmla="*/ 25 h 28"/>
                <a:gd name="T28" fmla="*/ 22 w 32"/>
                <a:gd name="T29" fmla="*/ 15 h 28"/>
                <a:gd name="T30" fmla="*/ 27 w 32"/>
                <a:gd name="T31" fmla="*/ 10 h 28"/>
                <a:gd name="T32" fmla="*/ 31 w 32"/>
                <a:gd name="T33" fmla="*/ 5 h 28"/>
                <a:gd name="T34" fmla="*/ 32 w 32"/>
                <a:gd name="T35" fmla="*/ 4 h 28"/>
                <a:gd name="T36" fmla="*/ 32 w 32"/>
                <a:gd name="T37" fmla="*/ 3 h 28"/>
                <a:gd name="T38" fmla="*/ 31 w 32"/>
                <a:gd name="T39" fmla="*/ 2 h 28"/>
                <a:gd name="T40" fmla="*/ 28 w 32"/>
                <a:gd name="T41" fmla="*/ 0 h 28"/>
                <a:gd name="T42" fmla="*/ 28 w 32"/>
                <a:gd name="T4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28">
                  <a:moveTo>
                    <a:pt x="28" y="0"/>
                  </a:moveTo>
                  <a:lnTo>
                    <a:pt x="28" y="0"/>
                  </a:lnTo>
                  <a:lnTo>
                    <a:pt x="23" y="2"/>
                  </a:lnTo>
                  <a:lnTo>
                    <a:pt x="17" y="4"/>
                  </a:lnTo>
                  <a:lnTo>
                    <a:pt x="13" y="8"/>
                  </a:lnTo>
                  <a:lnTo>
                    <a:pt x="8" y="14"/>
                  </a:lnTo>
                  <a:lnTo>
                    <a:pt x="4" y="19"/>
                  </a:lnTo>
                  <a:lnTo>
                    <a:pt x="2" y="23"/>
                  </a:lnTo>
                  <a:lnTo>
                    <a:pt x="0" y="26"/>
                  </a:lnTo>
                  <a:lnTo>
                    <a:pt x="0" y="27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4" y="27"/>
                  </a:lnTo>
                  <a:lnTo>
                    <a:pt x="9" y="25"/>
                  </a:lnTo>
                  <a:lnTo>
                    <a:pt x="22" y="15"/>
                  </a:lnTo>
                  <a:lnTo>
                    <a:pt x="27" y="10"/>
                  </a:lnTo>
                  <a:lnTo>
                    <a:pt x="31" y="5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1" y="2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32">
              <a:extLst>
                <a:ext uri="{FF2B5EF4-FFF2-40B4-BE49-F238E27FC236}">
                  <a16:creationId xmlns:a16="http://schemas.microsoft.com/office/drawing/2014/main" id="{EA1D39DC-6A98-40AD-A8C6-DC0BD8A93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3801" y="655638"/>
              <a:ext cx="28575" cy="80963"/>
            </a:xfrm>
            <a:custGeom>
              <a:avLst/>
              <a:gdLst>
                <a:gd name="T0" fmla="*/ 13 w 18"/>
                <a:gd name="T1" fmla="*/ 0 h 51"/>
                <a:gd name="T2" fmla="*/ 13 w 18"/>
                <a:gd name="T3" fmla="*/ 0 h 51"/>
                <a:gd name="T4" fmla="*/ 11 w 18"/>
                <a:gd name="T5" fmla="*/ 8 h 51"/>
                <a:gd name="T6" fmla="*/ 4 w 18"/>
                <a:gd name="T7" fmla="*/ 25 h 51"/>
                <a:gd name="T8" fmla="*/ 2 w 18"/>
                <a:gd name="T9" fmla="*/ 33 h 51"/>
                <a:gd name="T10" fmla="*/ 0 w 18"/>
                <a:gd name="T11" fmla="*/ 42 h 51"/>
                <a:gd name="T12" fmla="*/ 0 w 18"/>
                <a:gd name="T13" fmla="*/ 48 h 51"/>
                <a:gd name="T14" fmla="*/ 1 w 18"/>
                <a:gd name="T15" fmla="*/ 50 h 51"/>
                <a:gd name="T16" fmla="*/ 2 w 18"/>
                <a:gd name="T17" fmla="*/ 51 h 51"/>
                <a:gd name="T18" fmla="*/ 2 w 18"/>
                <a:gd name="T19" fmla="*/ 51 h 51"/>
                <a:gd name="T20" fmla="*/ 3 w 18"/>
                <a:gd name="T21" fmla="*/ 51 h 51"/>
                <a:gd name="T22" fmla="*/ 6 w 18"/>
                <a:gd name="T23" fmla="*/ 50 h 51"/>
                <a:gd name="T24" fmla="*/ 9 w 18"/>
                <a:gd name="T25" fmla="*/ 45 h 51"/>
                <a:gd name="T26" fmla="*/ 12 w 18"/>
                <a:gd name="T27" fmla="*/ 37 h 51"/>
                <a:gd name="T28" fmla="*/ 15 w 18"/>
                <a:gd name="T29" fmla="*/ 27 h 51"/>
                <a:gd name="T30" fmla="*/ 17 w 18"/>
                <a:gd name="T31" fmla="*/ 16 h 51"/>
                <a:gd name="T32" fmla="*/ 18 w 18"/>
                <a:gd name="T33" fmla="*/ 8 h 51"/>
                <a:gd name="T34" fmla="*/ 17 w 18"/>
                <a:gd name="T35" fmla="*/ 2 h 51"/>
                <a:gd name="T36" fmla="*/ 15 w 18"/>
                <a:gd name="T37" fmla="*/ 0 h 51"/>
                <a:gd name="T38" fmla="*/ 13 w 18"/>
                <a:gd name="T39" fmla="*/ 0 h 51"/>
                <a:gd name="T40" fmla="*/ 13 w 18"/>
                <a:gd name="T4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51">
                  <a:moveTo>
                    <a:pt x="13" y="0"/>
                  </a:moveTo>
                  <a:lnTo>
                    <a:pt x="13" y="0"/>
                  </a:lnTo>
                  <a:lnTo>
                    <a:pt x="11" y="8"/>
                  </a:lnTo>
                  <a:lnTo>
                    <a:pt x="4" y="25"/>
                  </a:lnTo>
                  <a:lnTo>
                    <a:pt x="2" y="33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1" y="50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6" y="50"/>
                  </a:lnTo>
                  <a:lnTo>
                    <a:pt x="9" y="45"/>
                  </a:lnTo>
                  <a:lnTo>
                    <a:pt x="12" y="37"/>
                  </a:lnTo>
                  <a:lnTo>
                    <a:pt x="15" y="27"/>
                  </a:lnTo>
                  <a:lnTo>
                    <a:pt x="17" y="16"/>
                  </a:lnTo>
                  <a:lnTo>
                    <a:pt x="18" y="8"/>
                  </a:lnTo>
                  <a:lnTo>
                    <a:pt x="17" y="2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12E0773-A3B7-46FC-8FFE-D947263D4F84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ゾンビのシルエット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508FA5D-AF28-4745-9D5A-CB53313B4715}"/>
              </a:ext>
            </a:extLst>
          </p:cNvPr>
          <p:cNvGrpSpPr/>
          <p:nvPr/>
        </p:nvGrpSpPr>
        <p:grpSpPr>
          <a:xfrm>
            <a:off x="1270360" y="955676"/>
            <a:ext cx="1079141" cy="2480686"/>
            <a:chOff x="749301" y="3621088"/>
            <a:chExt cx="1408113" cy="3236913"/>
          </a:xfrm>
        </p:grpSpPr>
        <p:sp>
          <p:nvSpPr>
            <p:cNvPr id="3" name="Freeform 9">
              <a:extLst>
                <a:ext uri="{FF2B5EF4-FFF2-40B4-BE49-F238E27FC236}">
                  <a16:creationId xmlns:a16="http://schemas.microsoft.com/office/drawing/2014/main" id="{547E12A0-EA8E-4CBB-A0D5-6EF2B9AF8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301" y="3621088"/>
              <a:ext cx="1408113" cy="3236913"/>
            </a:xfrm>
            <a:custGeom>
              <a:avLst/>
              <a:gdLst>
                <a:gd name="T0" fmla="*/ 195 w 887"/>
                <a:gd name="T1" fmla="*/ 560 h 2039"/>
                <a:gd name="T2" fmla="*/ 72 w 887"/>
                <a:gd name="T3" fmla="*/ 569 h 2039"/>
                <a:gd name="T4" fmla="*/ 12 w 887"/>
                <a:gd name="T5" fmla="*/ 616 h 2039"/>
                <a:gd name="T6" fmla="*/ 26 w 887"/>
                <a:gd name="T7" fmla="*/ 717 h 2039"/>
                <a:gd name="T8" fmla="*/ 121 w 887"/>
                <a:gd name="T9" fmla="*/ 759 h 2039"/>
                <a:gd name="T10" fmla="*/ 220 w 887"/>
                <a:gd name="T11" fmla="*/ 747 h 2039"/>
                <a:gd name="T12" fmla="*/ 239 w 887"/>
                <a:gd name="T13" fmla="*/ 766 h 2039"/>
                <a:gd name="T14" fmla="*/ 216 w 887"/>
                <a:gd name="T15" fmla="*/ 951 h 2039"/>
                <a:gd name="T16" fmla="*/ 218 w 887"/>
                <a:gd name="T17" fmla="*/ 1156 h 2039"/>
                <a:gd name="T18" fmla="*/ 152 w 887"/>
                <a:gd name="T19" fmla="*/ 1365 h 2039"/>
                <a:gd name="T20" fmla="*/ 74 w 887"/>
                <a:gd name="T21" fmla="*/ 1424 h 2039"/>
                <a:gd name="T22" fmla="*/ 114 w 887"/>
                <a:gd name="T23" fmla="*/ 1425 h 2039"/>
                <a:gd name="T24" fmla="*/ 128 w 887"/>
                <a:gd name="T25" fmla="*/ 1437 h 2039"/>
                <a:gd name="T26" fmla="*/ 87 w 887"/>
                <a:gd name="T27" fmla="*/ 1514 h 2039"/>
                <a:gd name="T28" fmla="*/ 139 w 887"/>
                <a:gd name="T29" fmla="*/ 1494 h 2039"/>
                <a:gd name="T30" fmla="*/ 137 w 887"/>
                <a:gd name="T31" fmla="*/ 1539 h 2039"/>
                <a:gd name="T32" fmla="*/ 165 w 887"/>
                <a:gd name="T33" fmla="*/ 1516 h 2039"/>
                <a:gd name="T34" fmla="*/ 208 w 887"/>
                <a:gd name="T35" fmla="*/ 1430 h 2039"/>
                <a:gd name="T36" fmla="*/ 267 w 887"/>
                <a:gd name="T37" fmla="*/ 1284 h 2039"/>
                <a:gd name="T38" fmla="*/ 311 w 887"/>
                <a:gd name="T39" fmla="*/ 1009 h 2039"/>
                <a:gd name="T40" fmla="*/ 345 w 887"/>
                <a:gd name="T41" fmla="*/ 978 h 2039"/>
                <a:gd name="T42" fmla="*/ 379 w 887"/>
                <a:gd name="T43" fmla="*/ 1346 h 2039"/>
                <a:gd name="T44" fmla="*/ 392 w 887"/>
                <a:gd name="T45" fmla="*/ 1577 h 2039"/>
                <a:gd name="T46" fmla="*/ 503 w 887"/>
                <a:gd name="T47" fmla="*/ 1888 h 2039"/>
                <a:gd name="T48" fmla="*/ 435 w 887"/>
                <a:gd name="T49" fmla="*/ 1971 h 2039"/>
                <a:gd name="T50" fmla="*/ 418 w 887"/>
                <a:gd name="T51" fmla="*/ 2000 h 2039"/>
                <a:gd name="T52" fmla="*/ 498 w 887"/>
                <a:gd name="T53" fmla="*/ 2003 h 2039"/>
                <a:gd name="T54" fmla="*/ 545 w 887"/>
                <a:gd name="T55" fmla="*/ 1986 h 2039"/>
                <a:gd name="T56" fmla="*/ 609 w 887"/>
                <a:gd name="T57" fmla="*/ 1920 h 2039"/>
                <a:gd name="T58" fmla="*/ 592 w 887"/>
                <a:gd name="T59" fmla="*/ 1799 h 2039"/>
                <a:gd name="T60" fmla="*/ 530 w 887"/>
                <a:gd name="T61" fmla="*/ 1649 h 2039"/>
                <a:gd name="T62" fmla="*/ 494 w 887"/>
                <a:gd name="T63" fmla="*/ 1437 h 2039"/>
                <a:gd name="T64" fmla="*/ 577 w 887"/>
                <a:gd name="T65" fmla="*/ 1277 h 2039"/>
                <a:gd name="T66" fmla="*/ 686 w 887"/>
                <a:gd name="T67" fmla="*/ 1352 h 2039"/>
                <a:gd name="T68" fmla="*/ 747 w 887"/>
                <a:gd name="T69" fmla="*/ 1513 h 2039"/>
                <a:gd name="T70" fmla="*/ 765 w 887"/>
                <a:gd name="T71" fmla="*/ 1831 h 2039"/>
                <a:gd name="T72" fmla="*/ 746 w 887"/>
                <a:gd name="T73" fmla="*/ 1900 h 2039"/>
                <a:gd name="T74" fmla="*/ 815 w 887"/>
                <a:gd name="T75" fmla="*/ 1987 h 2039"/>
                <a:gd name="T76" fmla="*/ 843 w 887"/>
                <a:gd name="T77" fmla="*/ 2038 h 2039"/>
                <a:gd name="T78" fmla="*/ 878 w 887"/>
                <a:gd name="T79" fmla="*/ 2011 h 2039"/>
                <a:gd name="T80" fmla="*/ 884 w 887"/>
                <a:gd name="T81" fmla="*/ 1972 h 2039"/>
                <a:gd name="T82" fmla="*/ 851 w 887"/>
                <a:gd name="T83" fmla="*/ 1898 h 2039"/>
                <a:gd name="T84" fmla="*/ 827 w 887"/>
                <a:gd name="T85" fmla="*/ 1770 h 2039"/>
                <a:gd name="T86" fmla="*/ 768 w 887"/>
                <a:gd name="T87" fmla="*/ 1068 h 2039"/>
                <a:gd name="T88" fmla="*/ 698 w 887"/>
                <a:gd name="T89" fmla="*/ 942 h 2039"/>
                <a:gd name="T90" fmla="*/ 590 w 887"/>
                <a:gd name="T91" fmla="*/ 646 h 2039"/>
                <a:gd name="T92" fmla="*/ 624 w 887"/>
                <a:gd name="T93" fmla="*/ 546 h 2039"/>
                <a:gd name="T94" fmla="*/ 811 w 887"/>
                <a:gd name="T95" fmla="*/ 248 h 2039"/>
                <a:gd name="T96" fmla="*/ 839 w 887"/>
                <a:gd name="T97" fmla="*/ 91 h 2039"/>
                <a:gd name="T98" fmla="*/ 820 w 887"/>
                <a:gd name="T99" fmla="*/ 86 h 2039"/>
                <a:gd name="T100" fmla="*/ 799 w 887"/>
                <a:gd name="T101" fmla="*/ 35 h 2039"/>
                <a:gd name="T102" fmla="*/ 783 w 887"/>
                <a:gd name="T103" fmla="*/ 66 h 2039"/>
                <a:gd name="T104" fmla="*/ 761 w 887"/>
                <a:gd name="T105" fmla="*/ 0 h 2039"/>
                <a:gd name="T106" fmla="*/ 753 w 887"/>
                <a:gd name="T107" fmla="*/ 79 h 2039"/>
                <a:gd name="T108" fmla="*/ 734 w 887"/>
                <a:gd name="T109" fmla="*/ 85 h 2039"/>
                <a:gd name="T110" fmla="*/ 712 w 887"/>
                <a:gd name="T111" fmla="*/ 94 h 2039"/>
                <a:gd name="T112" fmla="*/ 730 w 887"/>
                <a:gd name="T113" fmla="*/ 146 h 2039"/>
                <a:gd name="T114" fmla="*/ 737 w 887"/>
                <a:gd name="T115" fmla="*/ 224 h 2039"/>
                <a:gd name="T116" fmla="*/ 673 w 887"/>
                <a:gd name="T117" fmla="*/ 390 h 2039"/>
                <a:gd name="T118" fmla="*/ 547 w 887"/>
                <a:gd name="T119" fmla="*/ 475 h 2039"/>
                <a:gd name="T120" fmla="*/ 400 w 887"/>
                <a:gd name="T121" fmla="*/ 554 h 2039"/>
                <a:gd name="T122" fmla="*/ 327 w 887"/>
                <a:gd name="T123" fmla="*/ 595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7" h="2039">
                  <a:moveTo>
                    <a:pt x="306" y="593"/>
                  </a:moveTo>
                  <a:lnTo>
                    <a:pt x="306" y="593"/>
                  </a:lnTo>
                  <a:lnTo>
                    <a:pt x="266" y="588"/>
                  </a:lnTo>
                  <a:lnTo>
                    <a:pt x="242" y="585"/>
                  </a:lnTo>
                  <a:lnTo>
                    <a:pt x="224" y="581"/>
                  </a:lnTo>
                  <a:lnTo>
                    <a:pt x="224" y="581"/>
                  </a:lnTo>
                  <a:lnTo>
                    <a:pt x="221" y="579"/>
                  </a:lnTo>
                  <a:lnTo>
                    <a:pt x="214" y="573"/>
                  </a:lnTo>
                  <a:lnTo>
                    <a:pt x="209" y="568"/>
                  </a:lnTo>
                  <a:lnTo>
                    <a:pt x="203" y="564"/>
                  </a:lnTo>
                  <a:lnTo>
                    <a:pt x="195" y="560"/>
                  </a:lnTo>
                  <a:lnTo>
                    <a:pt x="185" y="558"/>
                  </a:lnTo>
                  <a:lnTo>
                    <a:pt x="185" y="558"/>
                  </a:lnTo>
                  <a:lnTo>
                    <a:pt x="167" y="552"/>
                  </a:lnTo>
                  <a:lnTo>
                    <a:pt x="153" y="548"/>
                  </a:lnTo>
                  <a:lnTo>
                    <a:pt x="142" y="545"/>
                  </a:lnTo>
                  <a:lnTo>
                    <a:pt x="136" y="545"/>
                  </a:lnTo>
                  <a:lnTo>
                    <a:pt x="130" y="546"/>
                  </a:lnTo>
                  <a:lnTo>
                    <a:pt x="130" y="546"/>
                  </a:lnTo>
                  <a:lnTo>
                    <a:pt x="116" y="551"/>
                  </a:lnTo>
                  <a:lnTo>
                    <a:pt x="99" y="557"/>
                  </a:lnTo>
                  <a:lnTo>
                    <a:pt x="72" y="569"/>
                  </a:lnTo>
                  <a:lnTo>
                    <a:pt x="72" y="569"/>
                  </a:lnTo>
                  <a:lnTo>
                    <a:pt x="63" y="573"/>
                  </a:lnTo>
                  <a:lnTo>
                    <a:pt x="56" y="574"/>
                  </a:lnTo>
                  <a:lnTo>
                    <a:pt x="51" y="575"/>
                  </a:lnTo>
                  <a:lnTo>
                    <a:pt x="46" y="579"/>
                  </a:lnTo>
                  <a:lnTo>
                    <a:pt x="40" y="582"/>
                  </a:lnTo>
                  <a:lnTo>
                    <a:pt x="32" y="590"/>
                  </a:lnTo>
                  <a:lnTo>
                    <a:pt x="32" y="590"/>
                  </a:lnTo>
                  <a:lnTo>
                    <a:pt x="25" y="597"/>
                  </a:lnTo>
                  <a:lnTo>
                    <a:pt x="17" y="607"/>
                  </a:lnTo>
                  <a:lnTo>
                    <a:pt x="12" y="616"/>
                  </a:lnTo>
                  <a:lnTo>
                    <a:pt x="8" y="626"/>
                  </a:lnTo>
                  <a:lnTo>
                    <a:pt x="3" y="643"/>
                  </a:lnTo>
                  <a:lnTo>
                    <a:pt x="0" y="652"/>
                  </a:lnTo>
                  <a:lnTo>
                    <a:pt x="0" y="652"/>
                  </a:lnTo>
                  <a:lnTo>
                    <a:pt x="0" y="665"/>
                  </a:lnTo>
                  <a:lnTo>
                    <a:pt x="2" y="676"/>
                  </a:lnTo>
                  <a:lnTo>
                    <a:pt x="5" y="687"/>
                  </a:lnTo>
                  <a:lnTo>
                    <a:pt x="5" y="687"/>
                  </a:lnTo>
                  <a:lnTo>
                    <a:pt x="11" y="700"/>
                  </a:lnTo>
                  <a:lnTo>
                    <a:pt x="20" y="712"/>
                  </a:lnTo>
                  <a:lnTo>
                    <a:pt x="26" y="717"/>
                  </a:lnTo>
                  <a:lnTo>
                    <a:pt x="32" y="722"/>
                  </a:lnTo>
                  <a:lnTo>
                    <a:pt x="38" y="727"/>
                  </a:lnTo>
                  <a:lnTo>
                    <a:pt x="44" y="731"/>
                  </a:lnTo>
                  <a:lnTo>
                    <a:pt x="44" y="731"/>
                  </a:lnTo>
                  <a:lnTo>
                    <a:pt x="68" y="740"/>
                  </a:lnTo>
                  <a:lnTo>
                    <a:pt x="79" y="744"/>
                  </a:lnTo>
                  <a:lnTo>
                    <a:pt x="87" y="750"/>
                  </a:lnTo>
                  <a:lnTo>
                    <a:pt x="87" y="750"/>
                  </a:lnTo>
                  <a:lnTo>
                    <a:pt x="94" y="754"/>
                  </a:lnTo>
                  <a:lnTo>
                    <a:pt x="106" y="756"/>
                  </a:lnTo>
                  <a:lnTo>
                    <a:pt x="121" y="759"/>
                  </a:lnTo>
                  <a:lnTo>
                    <a:pt x="139" y="760"/>
                  </a:lnTo>
                  <a:lnTo>
                    <a:pt x="156" y="760"/>
                  </a:lnTo>
                  <a:lnTo>
                    <a:pt x="171" y="759"/>
                  </a:lnTo>
                  <a:lnTo>
                    <a:pt x="185" y="757"/>
                  </a:lnTo>
                  <a:lnTo>
                    <a:pt x="190" y="756"/>
                  </a:lnTo>
                  <a:lnTo>
                    <a:pt x="193" y="754"/>
                  </a:lnTo>
                  <a:lnTo>
                    <a:pt x="193" y="754"/>
                  </a:lnTo>
                  <a:lnTo>
                    <a:pt x="201" y="748"/>
                  </a:lnTo>
                  <a:lnTo>
                    <a:pt x="205" y="745"/>
                  </a:lnTo>
                  <a:lnTo>
                    <a:pt x="212" y="744"/>
                  </a:lnTo>
                  <a:lnTo>
                    <a:pt x="220" y="747"/>
                  </a:lnTo>
                  <a:lnTo>
                    <a:pt x="220" y="747"/>
                  </a:lnTo>
                  <a:lnTo>
                    <a:pt x="226" y="747"/>
                  </a:lnTo>
                  <a:lnTo>
                    <a:pt x="231" y="747"/>
                  </a:lnTo>
                  <a:lnTo>
                    <a:pt x="238" y="745"/>
                  </a:lnTo>
                  <a:lnTo>
                    <a:pt x="241" y="745"/>
                  </a:lnTo>
                  <a:lnTo>
                    <a:pt x="242" y="745"/>
                  </a:lnTo>
                  <a:lnTo>
                    <a:pt x="243" y="747"/>
                  </a:lnTo>
                  <a:lnTo>
                    <a:pt x="244" y="750"/>
                  </a:lnTo>
                  <a:lnTo>
                    <a:pt x="244" y="750"/>
                  </a:lnTo>
                  <a:lnTo>
                    <a:pt x="243" y="756"/>
                  </a:lnTo>
                  <a:lnTo>
                    <a:pt x="239" y="766"/>
                  </a:lnTo>
                  <a:lnTo>
                    <a:pt x="230" y="792"/>
                  </a:lnTo>
                  <a:lnTo>
                    <a:pt x="208" y="837"/>
                  </a:lnTo>
                  <a:lnTo>
                    <a:pt x="208" y="837"/>
                  </a:lnTo>
                  <a:lnTo>
                    <a:pt x="205" y="845"/>
                  </a:lnTo>
                  <a:lnTo>
                    <a:pt x="204" y="856"/>
                  </a:lnTo>
                  <a:lnTo>
                    <a:pt x="204" y="869"/>
                  </a:lnTo>
                  <a:lnTo>
                    <a:pt x="204" y="885"/>
                  </a:lnTo>
                  <a:lnTo>
                    <a:pt x="207" y="902"/>
                  </a:lnTo>
                  <a:lnTo>
                    <a:pt x="209" y="919"/>
                  </a:lnTo>
                  <a:lnTo>
                    <a:pt x="212" y="935"/>
                  </a:lnTo>
                  <a:lnTo>
                    <a:pt x="216" y="951"/>
                  </a:lnTo>
                  <a:lnTo>
                    <a:pt x="216" y="951"/>
                  </a:lnTo>
                  <a:lnTo>
                    <a:pt x="220" y="968"/>
                  </a:lnTo>
                  <a:lnTo>
                    <a:pt x="224" y="990"/>
                  </a:lnTo>
                  <a:lnTo>
                    <a:pt x="225" y="1014"/>
                  </a:lnTo>
                  <a:lnTo>
                    <a:pt x="226" y="1041"/>
                  </a:lnTo>
                  <a:lnTo>
                    <a:pt x="225" y="1068"/>
                  </a:lnTo>
                  <a:lnTo>
                    <a:pt x="225" y="1094"/>
                  </a:lnTo>
                  <a:lnTo>
                    <a:pt x="222" y="1116"/>
                  </a:lnTo>
                  <a:lnTo>
                    <a:pt x="220" y="1134"/>
                  </a:lnTo>
                  <a:lnTo>
                    <a:pt x="220" y="1134"/>
                  </a:lnTo>
                  <a:lnTo>
                    <a:pt x="218" y="1156"/>
                  </a:lnTo>
                  <a:lnTo>
                    <a:pt x="214" y="1185"/>
                  </a:lnTo>
                  <a:lnTo>
                    <a:pt x="207" y="1255"/>
                  </a:lnTo>
                  <a:lnTo>
                    <a:pt x="202" y="1289"/>
                  </a:lnTo>
                  <a:lnTo>
                    <a:pt x="196" y="1318"/>
                  </a:lnTo>
                  <a:lnTo>
                    <a:pt x="193" y="1330"/>
                  </a:lnTo>
                  <a:lnTo>
                    <a:pt x="190" y="1340"/>
                  </a:lnTo>
                  <a:lnTo>
                    <a:pt x="185" y="1347"/>
                  </a:lnTo>
                  <a:lnTo>
                    <a:pt x="181" y="1351"/>
                  </a:lnTo>
                  <a:lnTo>
                    <a:pt x="181" y="1351"/>
                  </a:lnTo>
                  <a:lnTo>
                    <a:pt x="165" y="1358"/>
                  </a:lnTo>
                  <a:lnTo>
                    <a:pt x="152" y="1365"/>
                  </a:lnTo>
                  <a:lnTo>
                    <a:pt x="141" y="1371"/>
                  </a:lnTo>
                  <a:lnTo>
                    <a:pt x="134" y="1379"/>
                  </a:lnTo>
                  <a:lnTo>
                    <a:pt x="134" y="1379"/>
                  </a:lnTo>
                  <a:lnTo>
                    <a:pt x="119" y="1395"/>
                  </a:lnTo>
                  <a:lnTo>
                    <a:pt x="111" y="1403"/>
                  </a:lnTo>
                  <a:lnTo>
                    <a:pt x="102" y="1409"/>
                  </a:lnTo>
                  <a:lnTo>
                    <a:pt x="102" y="1409"/>
                  </a:lnTo>
                  <a:lnTo>
                    <a:pt x="99" y="1413"/>
                  </a:lnTo>
                  <a:lnTo>
                    <a:pt x="93" y="1415"/>
                  </a:lnTo>
                  <a:lnTo>
                    <a:pt x="79" y="1421"/>
                  </a:lnTo>
                  <a:lnTo>
                    <a:pt x="74" y="1424"/>
                  </a:lnTo>
                  <a:lnTo>
                    <a:pt x="71" y="1427"/>
                  </a:lnTo>
                  <a:lnTo>
                    <a:pt x="71" y="1429"/>
                  </a:lnTo>
                  <a:lnTo>
                    <a:pt x="71" y="1430"/>
                  </a:lnTo>
                  <a:lnTo>
                    <a:pt x="76" y="1433"/>
                  </a:lnTo>
                  <a:lnTo>
                    <a:pt x="76" y="1433"/>
                  </a:lnTo>
                  <a:lnTo>
                    <a:pt x="82" y="1436"/>
                  </a:lnTo>
                  <a:lnTo>
                    <a:pt x="88" y="1436"/>
                  </a:lnTo>
                  <a:lnTo>
                    <a:pt x="94" y="1436"/>
                  </a:lnTo>
                  <a:lnTo>
                    <a:pt x="100" y="1435"/>
                  </a:lnTo>
                  <a:lnTo>
                    <a:pt x="108" y="1430"/>
                  </a:lnTo>
                  <a:lnTo>
                    <a:pt x="114" y="1425"/>
                  </a:lnTo>
                  <a:lnTo>
                    <a:pt x="114" y="1425"/>
                  </a:lnTo>
                  <a:lnTo>
                    <a:pt x="118" y="1423"/>
                  </a:lnTo>
                  <a:lnTo>
                    <a:pt x="122" y="1420"/>
                  </a:lnTo>
                  <a:lnTo>
                    <a:pt x="124" y="1420"/>
                  </a:lnTo>
                  <a:lnTo>
                    <a:pt x="125" y="1421"/>
                  </a:lnTo>
                  <a:lnTo>
                    <a:pt x="125" y="1423"/>
                  </a:lnTo>
                  <a:lnTo>
                    <a:pt x="127" y="1425"/>
                  </a:lnTo>
                  <a:lnTo>
                    <a:pt x="127" y="1425"/>
                  </a:lnTo>
                  <a:lnTo>
                    <a:pt x="127" y="1430"/>
                  </a:lnTo>
                  <a:lnTo>
                    <a:pt x="128" y="1433"/>
                  </a:lnTo>
                  <a:lnTo>
                    <a:pt x="128" y="1437"/>
                  </a:lnTo>
                  <a:lnTo>
                    <a:pt x="127" y="1446"/>
                  </a:lnTo>
                  <a:lnTo>
                    <a:pt x="127" y="1446"/>
                  </a:lnTo>
                  <a:lnTo>
                    <a:pt x="124" y="1455"/>
                  </a:lnTo>
                  <a:lnTo>
                    <a:pt x="123" y="1465"/>
                  </a:lnTo>
                  <a:lnTo>
                    <a:pt x="122" y="1474"/>
                  </a:lnTo>
                  <a:lnTo>
                    <a:pt x="118" y="1481"/>
                  </a:lnTo>
                  <a:lnTo>
                    <a:pt x="118" y="1481"/>
                  </a:lnTo>
                  <a:lnTo>
                    <a:pt x="111" y="1489"/>
                  </a:lnTo>
                  <a:lnTo>
                    <a:pt x="97" y="1500"/>
                  </a:lnTo>
                  <a:lnTo>
                    <a:pt x="88" y="1510"/>
                  </a:lnTo>
                  <a:lnTo>
                    <a:pt x="87" y="1514"/>
                  </a:lnTo>
                  <a:lnTo>
                    <a:pt x="87" y="1515"/>
                  </a:lnTo>
                  <a:lnTo>
                    <a:pt x="87" y="1516"/>
                  </a:lnTo>
                  <a:lnTo>
                    <a:pt x="87" y="1516"/>
                  </a:lnTo>
                  <a:lnTo>
                    <a:pt x="89" y="1516"/>
                  </a:lnTo>
                  <a:lnTo>
                    <a:pt x="91" y="1515"/>
                  </a:lnTo>
                  <a:lnTo>
                    <a:pt x="97" y="1511"/>
                  </a:lnTo>
                  <a:lnTo>
                    <a:pt x="113" y="1499"/>
                  </a:lnTo>
                  <a:lnTo>
                    <a:pt x="134" y="1481"/>
                  </a:lnTo>
                  <a:lnTo>
                    <a:pt x="134" y="1481"/>
                  </a:lnTo>
                  <a:lnTo>
                    <a:pt x="136" y="1487"/>
                  </a:lnTo>
                  <a:lnTo>
                    <a:pt x="139" y="1494"/>
                  </a:lnTo>
                  <a:lnTo>
                    <a:pt x="137" y="1500"/>
                  </a:lnTo>
                  <a:lnTo>
                    <a:pt x="137" y="1500"/>
                  </a:lnTo>
                  <a:lnTo>
                    <a:pt x="133" y="1517"/>
                  </a:lnTo>
                  <a:lnTo>
                    <a:pt x="129" y="1526"/>
                  </a:lnTo>
                  <a:lnTo>
                    <a:pt x="127" y="1532"/>
                  </a:lnTo>
                  <a:lnTo>
                    <a:pt x="127" y="1532"/>
                  </a:lnTo>
                  <a:lnTo>
                    <a:pt x="125" y="1533"/>
                  </a:lnTo>
                  <a:lnTo>
                    <a:pt x="127" y="1534"/>
                  </a:lnTo>
                  <a:lnTo>
                    <a:pt x="131" y="1538"/>
                  </a:lnTo>
                  <a:lnTo>
                    <a:pt x="136" y="1539"/>
                  </a:lnTo>
                  <a:lnTo>
                    <a:pt x="137" y="1539"/>
                  </a:lnTo>
                  <a:lnTo>
                    <a:pt x="137" y="1539"/>
                  </a:lnTo>
                  <a:lnTo>
                    <a:pt x="140" y="1536"/>
                  </a:lnTo>
                  <a:lnTo>
                    <a:pt x="144" y="1530"/>
                  </a:lnTo>
                  <a:lnTo>
                    <a:pt x="150" y="1520"/>
                  </a:lnTo>
                  <a:lnTo>
                    <a:pt x="158" y="1520"/>
                  </a:lnTo>
                  <a:lnTo>
                    <a:pt x="158" y="1520"/>
                  </a:lnTo>
                  <a:lnTo>
                    <a:pt x="161" y="1520"/>
                  </a:lnTo>
                  <a:lnTo>
                    <a:pt x="164" y="1520"/>
                  </a:lnTo>
                  <a:lnTo>
                    <a:pt x="164" y="1517"/>
                  </a:lnTo>
                  <a:lnTo>
                    <a:pt x="165" y="1516"/>
                  </a:lnTo>
                  <a:lnTo>
                    <a:pt x="165" y="1516"/>
                  </a:lnTo>
                  <a:lnTo>
                    <a:pt x="168" y="1506"/>
                  </a:lnTo>
                  <a:lnTo>
                    <a:pt x="169" y="1500"/>
                  </a:lnTo>
                  <a:lnTo>
                    <a:pt x="169" y="1500"/>
                  </a:lnTo>
                  <a:lnTo>
                    <a:pt x="174" y="1494"/>
                  </a:lnTo>
                  <a:lnTo>
                    <a:pt x="184" y="1485"/>
                  </a:lnTo>
                  <a:lnTo>
                    <a:pt x="195" y="1472"/>
                  </a:lnTo>
                  <a:lnTo>
                    <a:pt x="198" y="1466"/>
                  </a:lnTo>
                  <a:lnTo>
                    <a:pt x="201" y="1460"/>
                  </a:lnTo>
                  <a:lnTo>
                    <a:pt x="201" y="1460"/>
                  </a:lnTo>
                  <a:lnTo>
                    <a:pt x="205" y="1441"/>
                  </a:lnTo>
                  <a:lnTo>
                    <a:pt x="208" y="1430"/>
                  </a:lnTo>
                  <a:lnTo>
                    <a:pt x="208" y="1418"/>
                  </a:lnTo>
                  <a:lnTo>
                    <a:pt x="208" y="1418"/>
                  </a:lnTo>
                  <a:lnTo>
                    <a:pt x="209" y="1404"/>
                  </a:lnTo>
                  <a:lnTo>
                    <a:pt x="213" y="1391"/>
                  </a:lnTo>
                  <a:lnTo>
                    <a:pt x="218" y="1379"/>
                  </a:lnTo>
                  <a:lnTo>
                    <a:pt x="224" y="1367"/>
                  </a:lnTo>
                  <a:lnTo>
                    <a:pt x="224" y="1367"/>
                  </a:lnTo>
                  <a:lnTo>
                    <a:pt x="246" y="1328"/>
                  </a:lnTo>
                  <a:lnTo>
                    <a:pt x="258" y="1303"/>
                  </a:lnTo>
                  <a:lnTo>
                    <a:pt x="267" y="1284"/>
                  </a:lnTo>
                  <a:lnTo>
                    <a:pt x="267" y="1284"/>
                  </a:lnTo>
                  <a:lnTo>
                    <a:pt x="271" y="1271"/>
                  </a:lnTo>
                  <a:lnTo>
                    <a:pt x="277" y="1246"/>
                  </a:lnTo>
                  <a:lnTo>
                    <a:pt x="290" y="1179"/>
                  </a:lnTo>
                  <a:lnTo>
                    <a:pt x="298" y="1143"/>
                  </a:lnTo>
                  <a:lnTo>
                    <a:pt x="303" y="1109"/>
                  </a:lnTo>
                  <a:lnTo>
                    <a:pt x="306" y="1080"/>
                  </a:lnTo>
                  <a:lnTo>
                    <a:pt x="306" y="1060"/>
                  </a:lnTo>
                  <a:lnTo>
                    <a:pt x="306" y="1060"/>
                  </a:lnTo>
                  <a:lnTo>
                    <a:pt x="306" y="1046"/>
                  </a:lnTo>
                  <a:lnTo>
                    <a:pt x="307" y="1032"/>
                  </a:lnTo>
                  <a:lnTo>
                    <a:pt x="311" y="1009"/>
                  </a:lnTo>
                  <a:lnTo>
                    <a:pt x="315" y="991"/>
                  </a:lnTo>
                  <a:lnTo>
                    <a:pt x="318" y="982"/>
                  </a:lnTo>
                  <a:lnTo>
                    <a:pt x="318" y="982"/>
                  </a:lnTo>
                  <a:lnTo>
                    <a:pt x="320" y="980"/>
                  </a:lnTo>
                  <a:lnTo>
                    <a:pt x="322" y="976"/>
                  </a:lnTo>
                  <a:lnTo>
                    <a:pt x="326" y="974"/>
                  </a:lnTo>
                  <a:lnTo>
                    <a:pt x="329" y="973"/>
                  </a:lnTo>
                  <a:lnTo>
                    <a:pt x="334" y="971"/>
                  </a:lnTo>
                  <a:lnTo>
                    <a:pt x="338" y="971"/>
                  </a:lnTo>
                  <a:lnTo>
                    <a:pt x="341" y="974"/>
                  </a:lnTo>
                  <a:lnTo>
                    <a:pt x="345" y="978"/>
                  </a:lnTo>
                  <a:lnTo>
                    <a:pt x="345" y="978"/>
                  </a:lnTo>
                  <a:lnTo>
                    <a:pt x="348" y="982"/>
                  </a:lnTo>
                  <a:lnTo>
                    <a:pt x="350" y="991"/>
                  </a:lnTo>
                  <a:lnTo>
                    <a:pt x="354" y="1019"/>
                  </a:lnTo>
                  <a:lnTo>
                    <a:pt x="358" y="1058"/>
                  </a:lnTo>
                  <a:lnTo>
                    <a:pt x="363" y="1102"/>
                  </a:lnTo>
                  <a:lnTo>
                    <a:pt x="373" y="1194"/>
                  </a:lnTo>
                  <a:lnTo>
                    <a:pt x="375" y="1234"/>
                  </a:lnTo>
                  <a:lnTo>
                    <a:pt x="377" y="1264"/>
                  </a:lnTo>
                  <a:lnTo>
                    <a:pt x="377" y="1264"/>
                  </a:lnTo>
                  <a:lnTo>
                    <a:pt x="379" y="1346"/>
                  </a:lnTo>
                  <a:lnTo>
                    <a:pt x="379" y="1382"/>
                  </a:lnTo>
                  <a:lnTo>
                    <a:pt x="377" y="1425"/>
                  </a:lnTo>
                  <a:lnTo>
                    <a:pt x="377" y="1425"/>
                  </a:lnTo>
                  <a:lnTo>
                    <a:pt x="374" y="1468"/>
                  </a:lnTo>
                  <a:lnTo>
                    <a:pt x="372" y="1498"/>
                  </a:lnTo>
                  <a:lnTo>
                    <a:pt x="371" y="1520"/>
                  </a:lnTo>
                  <a:lnTo>
                    <a:pt x="372" y="1528"/>
                  </a:lnTo>
                  <a:lnTo>
                    <a:pt x="373" y="1536"/>
                  </a:lnTo>
                  <a:lnTo>
                    <a:pt x="373" y="1536"/>
                  </a:lnTo>
                  <a:lnTo>
                    <a:pt x="379" y="1550"/>
                  </a:lnTo>
                  <a:lnTo>
                    <a:pt x="392" y="1577"/>
                  </a:lnTo>
                  <a:lnTo>
                    <a:pt x="430" y="1654"/>
                  </a:lnTo>
                  <a:lnTo>
                    <a:pt x="451" y="1696"/>
                  </a:lnTo>
                  <a:lnTo>
                    <a:pt x="469" y="1736"/>
                  </a:lnTo>
                  <a:lnTo>
                    <a:pt x="482" y="1770"/>
                  </a:lnTo>
                  <a:lnTo>
                    <a:pt x="487" y="1784"/>
                  </a:lnTo>
                  <a:lnTo>
                    <a:pt x="491" y="1795"/>
                  </a:lnTo>
                  <a:lnTo>
                    <a:pt x="491" y="1795"/>
                  </a:lnTo>
                  <a:lnTo>
                    <a:pt x="497" y="1826"/>
                  </a:lnTo>
                  <a:lnTo>
                    <a:pt x="502" y="1852"/>
                  </a:lnTo>
                  <a:lnTo>
                    <a:pt x="503" y="1872"/>
                  </a:lnTo>
                  <a:lnTo>
                    <a:pt x="503" y="1888"/>
                  </a:lnTo>
                  <a:lnTo>
                    <a:pt x="503" y="1888"/>
                  </a:lnTo>
                  <a:lnTo>
                    <a:pt x="502" y="1903"/>
                  </a:lnTo>
                  <a:lnTo>
                    <a:pt x="502" y="1914"/>
                  </a:lnTo>
                  <a:lnTo>
                    <a:pt x="500" y="1917"/>
                  </a:lnTo>
                  <a:lnTo>
                    <a:pt x="499" y="1922"/>
                  </a:lnTo>
                  <a:lnTo>
                    <a:pt x="498" y="1925"/>
                  </a:lnTo>
                  <a:lnTo>
                    <a:pt x="494" y="1928"/>
                  </a:lnTo>
                  <a:lnTo>
                    <a:pt x="494" y="1928"/>
                  </a:lnTo>
                  <a:lnTo>
                    <a:pt x="464" y="1951"/>
                  </a:lnTo>
                  <a:lnTo>
                    <a:pt x="443" y="1966"/>
                  </a:lnTo>
                  <a:lnTo>
                    <a:pt x="435" y="1971"/>
                  </a:lnTo>
                  <a:lnTo>
                    <a:pt x="428" y="1975"/>
                  </a:lnTo>
                  <a:lnTo>
                    <a:pt x="428" y="1975"/>
                  </a:lnTo>
                  <a:lnTo>
                    <a:pt x="415" y="1979"/>
                  </a:lnTo>
                  <a:lnTo>
                    <a:pt x="405" y="1984"/>
                  </a:lnTo>
                  <a:lnTo>
                    <a:pt x="401" y="1987"/>
                  </a:lnTo>
                  <a:lnTo>
                    <a:pt x="400" y="1989"/>
                  </a:lnTo>
                  <a:lnTo>
                    <a:pt x="401" y="1992"/>
                  </a:lnTo>
                  <a:lnTo>
                    <a:pt x="405" y="1995"/>
                  </a:lnTo>
                  <a:lnTo>
                    <a:pt x="405" y="1995"/>
                  </a:lnTo>
                  <a:lnTo>
                    <a:pt x="411" y="1998"/>
                  </a:lnTo>
                  <a:lnTo>
                    <a:pt x="418" y="2000"/>
                  </a:lnTo>
                  <a:lnTo>
                    <a:pt x="434" y="2005"/>
                  </a:lnTo>
                  <a:lnTo>
                    <a:pt x="451" y="2007"/>
                  </a:lnTo>
                  <a:lnTo>
                    <a:pt x="466" y="2006"/>
                  </a:lnTo>
                  <a:lnTo>
                    <a:pt x="466" y="2006"/>
                  </a:lnTo>
                  <a:lnTo>
                    <a:pt x="474" y="2005"/>
                  </a:lnTo>
                  <a:lnTo>
                    <a:pt x="480" y="2004"/>
                  </a:lnTo>
                  <a:lnTo>
                    <a:pt x="487" y="2000"/>
                  </a:lnTo>
                  <a:lnTo>
                    <a:pt x="490" y="1999"/>
                  </a:lnTo>
                  <a:lnTo>
                    <a:pt x="493" y="1999"/>
                  </a:lnTo>
                  <a:lnTo>
                    <a:pt x="496" y="2000"/>
                  </a:lnTo>
                  <a:lnTo>
                    <a:pt x="498" y="2003"/>
                  </a:lnTo>
                  <a:lnTo>
                    <a:pt x="498" y="2003"/>
                  </a:lnTo>
                  <a:lnTo>
                    <a:pt x="504" y="2010"/>
                  </a:lnTo>
                  <a:lnTo>
                    <a:pt x="508" y="2013"/>
                  </a:lnTo>
                  <a:lnTo>
                    <a:pt x="509" y="2015"/>
                  </a:lnTo>
                  <a:lnTo>
                    <a:pt x="511" y="2013"/>
                  </a:lnTo>
                  <a:lnTo>
                    <a:pt x="514" y="2011"/>
                  </a:lnTo>
                  <a:lnTo>
                    <a:pt x="517" y="2006"/>
                  </a:lnTo>
                  <a:lnTo>
                    <a:pt x="517" y="2006"/>
                  </a:lnTo>
                  <a:lnTo>
                    <a:pt x="527" y="1996"/>
                  </a:lnTo>
                  <a:lnTo>
                    <a:pt x="536" y="1989"/>
                  </a:lnTo>
                  <a:lnTo>
                    <a:pt x="545" y="1986"/>
                  </a:lnTo>
                  <a:lnTo>
                    <a:pt x="553" y="1983"/>
                  </a:lnTo>
                  <a:lnTo>
                    <a:pt x="553" y="1983"/>
                  </a:lnTo>
                  <a:lnTo>
                    <a:pt x="559" y="1981"/>
                  </a:lnTo>
                  <a:lnTo>
                    <a:pt x="566" y="1976"/>
                  </a:lnTo>
                  <a:lnTo>
                    <a:pt x="576" y="1967"/>
                  </a:lnTo>
                  <a:lnTo>
                    <a:pt x="587" y="1958"/>
                  </a:lnTo>
                  <a:lnTo>
                    <a:pt x="595" y="1948"/>
                  </a:lnTo>
                  <a:lnTo>
                    <a:pt x="602" y="1937"/>
                  </a:lnTo>
                  <a:lnTo>
                    <a:pt x="607" y="1928"/>
                  </a:lnTo>
                  <a:lnTo>
                    <a:pt x="609" y="1923"/>
                  </a:lnTo>
                  <a:lnTo>
                    <a:pt x="609" y="1920"/>
                  </a:lnTo>
                  <a:lnTo>
                    <a:pt x="609" y="1920"/>
                  </a:lnTo>
                  <a:lnTo>
                    <a:pt x="602" y="1906"/>
                  </a:lnTo>
                  <a:lnTo>
                    <a:pt x="595" y="1891"/>
                  </a:lnTo>
                  <a:lnTo>
                    <a:pt x="589" y="1875"/>
                  </a:lnTo>
                  <a:lnTo>
                    <a:pt x="587" y="1868"/>
                  </a:lnTo>
                  <a:lnTo>
                    <a:pt x="584" y="1861"/>
                  </a:lnTo>
                  <a:lnTo>
                    <a:pt x="584" y="1861"/>
                  </a:lnTo>
                  <a:lnTo>
                    <a:pt x="584" y="1854"/>
                  </a:lnTo>
                  <a:lnTo>
                    <a:pt x="585" y="1844"/>
                  </a:lnTo>
                  <a:lnTo>
                    <a:pt x="588" y="1823"/>
                  </a:lnTo>
                  <a:lnTo>
                    <a:pt x="592" y="1799"/>
                  </a:lnTo>
                  <a:lnTo>
                    <a:pt x="593" y="1790"/>
                  </a:lnTo>
                  <a:lnTo>
                    <a:pt x="593" y="1782"/>
                  </a:lnTo>
                  <a:lnTo>
                    <a:pt x="593" y="1782"/>
                  </a:lnTo>
                  <a:lnTo>
                    <a:pt x="590" y="1774"/>
                  </a:lnTo>
                  <a:lnTo>
                    <a:pt x="584" y="1763"/>
                  </a:lnTo>
                  <a:lnTo>
                    <a:pt x="566" y="1730"/>
                  </a:lnTo>
                  <a:lnTo>
                    <a:pt x="555" y="1711"/>
                  </a:lnTo>
                  <a:lnTo>
                    <a:pt x="545" y="1691"/>
                  </a:lnTo>
                  <a:lnTo>
                    <a:pt x="537" y="1671"/>
                  </a:lnTo>
                  <a:lnTo>
                    <a:pt x="530" y="1649"/>
                  </a:lnTo>
                  <a:lnTo>
                    <a:pt x="530" y="1649"/>
                  </a:lnTo>
                  <a:lnTo>
                    <a:pt x="524" y="1627"/>
                  </a:lnTo>
                  <a:lnTo>
                    <a:pt x="515" y="1603"/>
                  </a:lnTo>
                  <a:lnTo>
                    <a:pt x="498" y="1553"/>
                  </a:lnTo>
                  <a:lnTo>
                    <a:pt x="491" y="1531"/>
                  </a:lnTo>
                  <a:lnTo>
                    <a:pt x="485" y="1510"/>
                  </a:lnTo>
                  <a:lnTo>
                    <a:pt x="482" y="1494"/>
                  </a:lnTo>
                  <a:lnTo>
                    <a:pt x="482" y="1488"/>
                  </a:lnTo>
                  <a:lnTo>
                    <a:pt x="482" y="1485"/>
                  </a:lnTo>
                  <a:lnTo>
                    <a:pt x="482" y="1485"/>
                  </a:lnTo>
                  <a:lnTo>
                    <a:pt x="487" y="1468"/>
                  </a:lnTo>
                  <a:lnTo>
                    <a:pt x="494" y="1437"/>
                  </a:lnTo>
                  <a:lnTo>
                    <a:pt x="505" y="1398"/>
                  </a:lnTo>
                  <a:lnTo>
                    <a:pt x="511" y="1376"/>
                  </a:lnTo>
                  <a:lnTo>
                    <a:pt x="520" y="1356"/>
                  </a:lnTo>
                  <a:lnTo>
                    <a:pt x="528" y="1336"/>
                  </a:lnTo>
                  <a:lnTo>
                    <a:pt x="537" y="1318"/>
                  </a:lnTo>
                  <a:lnTo>
                    <a:pt x="547" y="1302"/>
                  </a:lnTo>
                  <a:lnTo>
                    <a:pt x="553" y="1295"/>
                  </a:lnTo>
                  <a:lnTo>
                    <a:pt x="559" y="1289"/>
                  </a:lnTo>
                  <a:lnTo>
                    <a:pt x="564" y="1284"/>
                  </a:lnTo>
                  <a:lnTo>
                    <a:pt x="570" y="1280"/>
                  </a:lnTo>
                  <a:lnTo>
                    <a:pt x="577" y="1277"/>
                  </a:lnTo>
                  <a:lnTo>
                    <a:pt x="583" y="1275"/>
                  </a:lnTo>
                  <a:lnTo>
                    <a:pt x="590" y="1275"/>
                  </a:lnTo>
                  <a:lnTo>
                    <a:pt x="598" y="1277"/>
                  </a:lnTo>
                  <a:lnTo>
                    <a:pt x="605" y="1279"/>
                  </a:lnTo>
                  <a:lnTo>
                    <a:pt x="612" y="1284"/>
                  </a:lnTo>
                  <a:lnTo>
                    <a:pt x="612" y="1284"/>
                  </a:lnTo>
                  <a:lnTo>
                    <a:pt x="627" y="1295"/>
                  </a:lnTo>
                  <a:lnTo>
                    <a:pt x="641" y="1306"/>
                  </a:lnTo>
                  <a:lnTo>
                    <a:pt x="653" y="1318"/>
                  </a:lnTo>
                  <a:lnTo>
                    <a:pt x="666" y="1329"/>
                  </a:lnTo>
                  <a:lnTo>
                    <a:pt x="686" y="1352"/>
                  </a:lnTo>
                  <a:lnTo>
                    <a:pt x="704" y="1373"/>
                  </a:lnTo>
                  <a:lnTo>
                    <a:pt x="718" y="1393"/>
                  </a:lnTo>
                  <a:lnTo>
                    <a:pt x="729" y="1410"/>
                  </a:lnTo>
                  <a:lnTo>
                    <a:pt x="736" y="1424"/>
                  </a:lnTo>
                  <a:lnTo>
                    <a:pt x="741" y="1433"/>
                  </a:lnTo>
                  <a:lnTo>
                    <a:pt x="741" y="1433"/>
                  </a:lnTo>
                  <a:lnTo>
                    <a:pt x="743" y="1438"/>
                  </a:lnTo>
                  <a:lnTo>
                    <a:pt x="744" y="1444"/>
                  </a:lnTo>
                  <a:lnTo>
                    <a:pt x="746" y="1464"/>
                  </a:lnTo>
                  <a:lnTo>
                    <a:pt x="747" y="1487"/>
                  </a:lnTo>
                  <a:lnTo>
                    <a:pt x="747" y="1513"/>
                  </a:lnTo>
                  <a:lnTo>
                    <a:pt x="746" y="1560"/>
                  </a:lnTo>
                  <a:lnTo>
                    <a:pt x="746" y="1587"/>
                  </a:lnTo>
                  <a:lnTo>
                    <a:pt x="746" y="1587"/>
                  </a:lnTo>
                  <a:lnTo>
                    <a:pt x="747" y="1620"/>
                  </a:lnTo>
                  <a:lnTo>
                    <a:pt x="752" y="1682"/>
                  </a:lnTo>
                  <a:lnTo>
                    <a:pt x="758" y="1747"/>
                  </a:lnTo>
                  <a:lnTo>
                    <a:pt x="761" y="1791"/>
                  </a:lnTo>
                  <a:lnTo>
                    <a:pt x="761" y="1791"/>
                  </a:lnTo>
                  <a:lnTo>
                    <a:pt x="763" y="1810"/>
                  </a:lnTo>
                  <a:lnTo>
                    <a:pt x="765" y="1824"/>
                  </a:lnTo>
                  <a:lnTo>
                    <a:pt x="765" y="1831"/>
                  </a:lnTo>
                  <a:lnTo>
                    <a:pt x="765" y="1837"/>
                  </a:lnTo>
                  <a:lnTo>
                    <a:pt x="764" y="1844"/>
                  </a:lnTo>
                  <a:lnTo>
                    <a:pt x="761" y="1853"/>
                  </a:lnTo>
                  <a:lnTo>
                    <a:pt x="761" y="1853"/>
                  </a:lnTo>
                  <a:lnTo>
                    <a:pt x="757" y="1861"/>
                  </a:lnTo>
                  <a:lnTo>
                    <a:pt x="753" y="1869"/>
                  </a:lnTo>
                  <a:lnTo>
                    <a:pt x="746" y="1880"/>
                  </a:lnTo>
                  <a:lnTo>
                    <a:pt x="743" y="1885"/>
                  </a:lnTo>
                  <a:lnTo>
                    <a:pt x="742" y="1889"/>
                  </a:lnTo>
                  <a:lnTo>
                    <a:pt x="743" y="1894"/>
                  </a:lnTo>
                  <a:lnTo>
                    <a:pt x="746" y="1900"/>
                  </a:lnTo>
                  <a:lnTo>
                    <a:pt x="746" y="1900"/>
                  </a:lnTo>
                  <a:lnTo>
                    <a:pt x="749" y="1908"/>
                  </a:lnTo>
                  <a:lnTo>
                    <a:pt x="755" y="1914"/>
                  </a:lnTo>
                  <a:lnTo>
                    <a:pt x="770" y="1927"/>
                  </a:lnTo>
                  <a:lnTo>
                    <a:pt x="787" y="1943"/>
                  </a:lnTo>
                  <a:lnTo>
                    <a:pt x="795" y="1953"/>
                  </a:lnTo>
                  <a:lnTo>
                    <a:pt x="804" y="1964"/>
                  </a:lnTo>
                  <a:lnTo>
                    <a:pt x="804" y="1964"/>
                  </a:lnTo>
                  <a:lnTo>
                    <a:pt x="808" y="1970"/>
                  </a:lnTo>
                  <a:lnTo>
                    <a:pt x="811" y="1976"/>
                  </a:lnTo>
                  <a:lnTo>
                    <a:pt x="815" y="1987"/>
                  </a:lnTo>
                  <a:lnTo>
                    <a:pt x="816" y="1999"/>
                  </a:lnTo>
                  <a:lnTo>
                    <a:pt x="817" y="2010"/>
                  </a:lnTo>
                  <a:lnTo>
                    <a:pt x="819" y="2020"/>
                  </a:lnTo>
                  <a:lnTo>
                    <a:pt x="821" y="2028"/>
                  </a:lnTo>
                  <a:lnTo>
                    <a:pt x="822" y="2032"/>
                  </a:lnTo>
                  <a:lnTo>
                    <a:pt x="825" y="2034"/>
                  </a:lnTo>
                  <a:lnTo>
                    <a:pt x="827" y="2037"/>
                  </a:lnTo>
                  <a:lnTo>
                    <a:pt x="832" y="2038"/>
                  </a:lnTo>
                  <a:lnTo>
                    <a:pt x="832" y="2038"/>
                  </a:lnTo>
                  <a:lnTo>
                    <a:pt x="838" y="2039"/>
                  </a:lnTo>
                  <a:lnTo>
                    <a:pt x="843" y="2038"/>
                  </a:lnTo>
                  <a:lnTo>
                    <a:pt x="844" y="2035"/>
                  </a:lnTo>
                  <a:lnTo>
                    <a:pt x="845" y="2032"/>
                  </a:lnTo>
                  <a:lnTo>
                    <a:pt x="846" y="2027"/>
                  </a:lnTo>
                  <a:lnTo>
                    <a:pt x="848" y="2023"/>
                  </a:lnTo>
                  <a:lnTo>
                    <a:pt x="850" y="2020"/>
                  </a:lnTo>
                  <a:lnTo>
                    <a:pt x="855" y="2018"/>
                  </a:lnTo>
                  <a:lnTo>
                    <a:pt x="855" y="2018"/>
                  </a:lnTo>
                  <a:lnTo>
                    <a:pt x="873" y="2016"/>
                  </a:lnTo>
                  <a:lnTo>
                    <a:pt x="877" y="2015"/>
                  </a:lnTo>
                  <a:lnTo>
                    <a:pt x="878" y="2012"/>
                  </a:lnTo>
                  <a:lnTo>
                    <a:pt x="878" y="2011"/>
                  </a:lnTo>
                  <a:lnTo>
                    <a:pt x="878" y="2011"/>
                  </a:lnTo>
                  <a:lnTo>
                    <a:pt x="878" y="2001"/>
                  </a:lnTo>
                  <a:lnTo>
                    <a:pt x="878" y="1995"/>
                  </a:lnTo>
                  <a:lnTo>
                    <a:pt x="878" y="1995"/>
                  </a:lnTo>
                  <a:lnTo>
                    <a:pt x="880" y="1994"/>
                  </a:lnTo>
                  <a:lnTo>
                    <a:pt x="883" y="1992"/>
                  </a:lnTo>
                  <a:lnTo>
                    <a:pt x="885" y="1989"/>
                  </a:lnTo>
                  <a:lnTo>
                    <a:pt x="887" y="1987"/>
                  </a:lnTo>
                  <a:lnTo>
                    <a:pt x="887" y="1983"/>
                  </a:lnTo>
                  <a:lnTo>
                    <a:pt x="887" y="1983"/>
                  </a:lnTo>
                  <a:lnTo>
                    <a:pt x="884" y="1972"/>
                  </a:lnTo>
                  <a:lnTo>
                    <a:pt x="878" y="1955"/>
                  </a:lnTo>
                  <a:lnTo>
                    <a:pt x="878" y="1955"/>
                  </a:lnTo>
                  <a:lnTo>
                    <a:pt x="874" y="1943"/>
                  </a:lnTo>
                  <a:lnTo>
                    <a:pt x="871" y="1930"/>
                  </a:lnTo>
                  <a:lnTo>
                    <a:pt x="868" y="1919"/>
                  </a:lnTo>
                  <a:lnTo>
                    <a:pt x="866" y="1913"/>
                  </a:lnTo>
                  <a:lnTo>
                    <a:pt x="862" y="1909"/>
                  </a:lnTo>
                  <a:lnTo>
                    <a:pt x="862" y="1909"/>
                  </a:lnTo>
                  <a:lnTo>
                    <a:pt x="860" y="1905"/>
                  </a:lnTo>
                  <a:lnTo>
                    <a:pt x="857" y="1903"/>
                  </a:lnTo>
                  <a:lnTo>
                    <a:pt x="851" y="1898"/>
                  </a:lnTo>
                  <a:lnTo>
                    <a:pt x="849" y="1894"/>
                  </a:lnTo>
                  <a:lnTo>
                    <a:pt x="846" y="1889"/>
                  </a:lnTo>
                  <a:lnTo>
                    <a:pt x="843" y="1881"/>
                  </a:lnTo>
                  <a:lnTo>
                    <a:pt x="839" y="1869"/>
                  </a:lnTo>
                  <a:lnTo>
                    <a:pt x="839" y="1869"/>
                  </a:lnTo>
                  <a:lnTo>
                    <a:pt x="833" y="1848"/>
                  </a:lnTo>
                  <a:lnTo>
                    <a:pt x="831" y="1836"/>
                  </a:lnTo>
                  <a:lnTo>
                    <a:pt x="829" y="1821"/>
                  </a:lnTo>
                  <a:lnTo>
                    <a:pt x="827" y="1795"/>
                  </a:lnTo>
                  <a:lnTo>
                    <a:pt x="827" y="1795"/>
                  </a:lnTo>
                  <a:lnTo>
                    <a:pt x="827" y="1770"/>
                  </a:lnTo>
                  <a:lnTo>
                    <a:pt x="827" y="1737"/>
                  </a:lnTo>
                  <a:lnTo>
                    <a:pt x="828" y="1652"/>
                  </a:lnTo>
                  <a:lnTo>
                    <a:pt x="831" y="1564"/>
                  </a:lnTo>
                  <a:lnTo>
                    <a:pt x="832" y="1492"/>
                  </a:lnTo>
                  <a:lnTo>
                    <a:pt x="832" y="1492"/>
                  </a:lnTo>
                  <a:lnTo>
                    <a:pt x="832" y="1424"/>
                  </a:lnTo>
                  <a:lnTo>
                    <a:pt x="832" y="1406"/>
                  </a:lnTo>
                  <a:lnTo>
                    <a:pt x="832" y="1406"/>
                  </a:lnTo>
                  <a:lnTo>
                    <a:pt x="802" y="1235"/>
                  </a:lnTo>
                  <a:lnTo>
                    <a:pt x="778" y="1114"/>
                  </a:lnTo>
                  <a:lnTo>
                    <a:pt x="768" y="1068"/>
                  </a:lnTo>
                  <a:lnTo>
                    <a:pt x="764" y="1050"/>
                  </a:lnTo>
                  <a:lnTo>
                    <a:pt x="761" y="1041"/>
                  </a:lnTo>
                  <a:lnTo>
                    <a:pt x="761" y="1041"/>
                  </a:lnTo>
                  <a:lnTo>
                    <a:pt x="754" y="1027"/>
                  </a:lnTo>
                  <a:lnTo>
                    <a:pt x="747" y="1014"/>
                  </a:lnTo>
                  <a:lnTo>
                    <a:pt x="738" y="1002"/>
                  </a:lnTo>
                  <a:lnTo>
                    <a:pt x="730" y="991"/>
                  </a:lnTo>
                  <a:lnTo>
                    <a:pt x="712" y="968"/>
                  </a:lnTo>
                  <a:lnTo>
                    <a:pt x="704" y="956"/>
                  </a:lnTo>
                  <a:lnTo>
                    <a:pt x="698" y="942"/>
                  </a:lnTo>
                  <a:lnTo>
                    <a:pt x="698" y="942"/>
                  </a:lnTo>
                  <a:lnTo>
                    <a:pt x="691" y="922"/>
                  </a:lnTo>
                  <a:lnTo>
                    <a:pt x="679" y="886"/>
                  </a:lnTo>
                  <a:lnTo>
                    <a:pt x="650" y="795"/>
                  </a:lnTo>
                  <a:lnTo>
                    <a:pt x="634" y="748"/>
                  </a:lnTo>
                  <a:lnTo>
                    <a:pt x="619" y="706"/>
                  </a:lnTo>
                  <a:lnTo>
                    <a:pt x="606" y="674"/>
                  </a:lnTo>
                  <a:lnTo>
                    <a:pt x="601" y="663"/>
                  </a:lnTo>
                  <a:lnTo>
                    <a:pt x="596" y="655"/>
                  </a:lnTo>
                  <a:lnTo>
                    <a:pt x="596" y="655"/>
                  </a:lnTo>
                  <a:lnTo>
                    <a:pt x="593" y="650"/>
                  </a:lnTo>
                  <a:lnTo>
                    <a:pt x="590" y="646"/>
                  </a:lnTo>
                  <a:lnTo>
                    <a:pt x="588" y="638"/>
                  </a:lnTo>
                  <a:lnTo>
                    <a:pt x="587" y="632"/>
                  </a:lnTo>
                  <a:lnTo>
                    <a:pt x="587" y="625"/>
                  </a:lnTo>
                  <a:lnTo>
                    <a:pt x="587" y="616"/>
                  </a:lnTo>
                  <a:lnTo>
                    <a:pt x="590" y="601"/>
                  </a:lnTo>
                  <a:lnTo>
                    <a:pt x="596" y="585"/>
                  </a:lnTo>
                  <a:lnTo>
                    <a:pt x="604" y="570"/>
                  </a:lnTo>
                  <a:lnTo>
                    <a:pt x="613" y="557"/>
                  </a:lnTo>
                  <a:lnTo>
                    <a:pt x="618" y="551"/>
                  </a:lnTo>
                  <a:lnTo>
                    <a:pt x="624" y="546"/>
                  </a:lnTo>
                  <a:lnTo>
                    <a:pt x="624" y="546"/>
                  </a:lnTo>
                  <a:lnTo>
                    <a:pt x="707" y="477"/>
                  </a:lnTo>
                  <a:lnTo>
                    <a:pt x="769" y="424"/>
                  </a:lnTo>
                  <a:lnTo>
                    <a:pt x="769" y="424"/>
                  </a:lnTo>
                  <a:lnTo>
                    <a:pt x="777" y="401"/>
                  </a:lnTo>
                  <a:lnTo>
                    <a:pt x="793" y="350"/>
                  </a:lnTo>
                  <a:lnTo>
                    <a:pt x="802" y="321"/>
                  </a:lnTo>
                  <a:lnTo>
                    <a:pt x="809" y="293"/>
                  </a:lnTo>
                  <a:lnTo>
                    <a:pt x="812" y="267"/>
                  </a:lnTo>
                  <a:lnTo>
                    <a:pt x="812" y="257"/>
                  </a:lnTo>
                  <a:lnTo>
                    <a:pt x="811" y="248"/>
                  </a:lnTo>
                  <a:lnTo>
                    <a:pt x="811" y="248"/>
                  </a:lnTo>
                  <a:lnTo>
                    <a:pt x="805" y="207"/>
                  </a:lnTo>
                  <a:lnTo>
                    <a:pt x="804" y="199"/>
                  </a:lnTo>
                  <a:lnTo>
                    <a:pt x="804" y="197"/>
                  </a:lnTo>
                  <a:lnTo>
                    <a:pt x="804" y="197"/>
                  </a:lnTo>
                  <a:lnTo>
                    <a:pt x="816" y="157"/>
                  </a:lnTo>
                  <a:lnTo>
                    <a:pt x="816" y="157"/>
                  </a:lnTo>
                  <a:lnTo>
                    <a:pt x="823" y="139"/>
                  </a:lnTo>
                  <a:lnTo>
                    <a:pt x="831" y="118"/>
                  </a:lnTo>
                  <a:lnTo>
                    <a:pt x="834" y="109"/>
                  </a:lnTo>
                  <a:lnTo>
                    <a:pt x="838" y="100"/>
                  </a:lnTo>
                  <a:lnTo>
                    <a:pt x="839" y="91"/>
                  </a:lnTo>
                  <a:lnTo>
                    <a:pt x="839" y="83"/>
                  </a:lnTo>
                  <a:lnTo>
                    <a:pt x="839" y="83"/>
                  </a:lnTo>
                  <a:lnTo>
                    <a:pt x="838" y="77"/>
                  </a:lnTo>
                  <a:lnTo>
                    <a:pt x="837" y="74"/>
                  </a:lnTo>
                  <a:lnTo>
                    <a:pt x="834" y="73"/>
                  </a:lnTo>
                  <a:lnTo>
                    <a:pt x="833" y="74"/>
                  </a:lnTo>
                  <a:lnTo>
                    <a:pt x="828" y="80"/>
                  </a:lnTo>
                  <a:lnTo>
                    <a:pt x="823" y="86"/>
                  </a:lnTo>
                  <a:lnTo>
                    <a:pt x="823" y="86"/>
                  </a:lnTo>
                  <a:lnTo>
                    <a:pt x="822" y="88"/>
                  </a:lnTo>
                  <a:lnTo>
                    <a:pt x="820" y="86"/>
                  </a:lnTo>
                  <a:lnTo>
                    <a:pt x="817" y="78"/>
                  </a:lnTo>
                  <a:lnTo>
                    <a:pt x="816" y="66"/>
                  </a:lnTo>
                  <a:lnTo>
                    <a:pt x="816" y="51"/>
                  </a:lnTo>
                  <a:lnTo>
                    <a:pt x="816" y="51"/>
                  </a:lnTo>
                  <a:lnTo>
                    <a:pt x="815" y="45"/>
                  </a:lnTo>
                  <a:lnTo>
                    <a:pt x="814" y="39"/>
                  </a:lnTo>
                  <a:lnTo>
                    <a:pt x="811" y="34"/>
                  </a:lnTo>
                  <a:lnTo>
                    <a:pt x="809" y="30"/>
                  </a:lnTo>
                  <a:lnTo>
                    <a:pt x="806" y="29"/>
                  </a:lnTo>
                  <a:lnTo>
                    <a:pt x="803" y="30"/>
                  </a:lnTo>
                  <a:lnTo>
                    <a:pt x="799" y="35"/>
                  </a:lnTo>
                  <a:lnTo>
                    <a:pt x="797" y="44"/>
                  </a:lnTo>
                  <a:lnTo>
                    <a:pt x="797" y="44"/>
                  </a:lnTo>
                  <a:lnTo>
                    <a:pt x="794" y="53"/>
                  </a:lnTo>
                  <a:lnTo>
                    <a:pt x="793" y="61"/>
                  </a:lnTo>
                  <a:lnTo>
                    <a:pt x="793" y="67"/>
                  </a:lnTo>
                  <a:lnTo>
                    <a:pt x="793" y="72"/>
                  </a:lnTo>
                  <a:lnTo>
                    <a:pt x="795" y="78"/>
                  </a:lnTo>
                  <a:lnTo>
                    <a:pt x="797" y="79"/>
                  </a:lnTo>
                  <a:lnTo>
                    <a:pt x="797" y="79"/>
                  </a:lnTo>
                  <a:lnTo>
                    <a:pt x="792" y="75"/>
                  </a:lnTo>
                  <a:lnTo>
                    <a:pt x="783" y="66"/>
                  </a:lnTo>
                  <a:lnTo>
                    <a:pt x="780" y="58"/>
                  </a:lnTo>
                  <a:lnTo>
                    <a:pt x="776" y="51"/>
                  </a:lnTo>
                  <a:lnTo>
                    <a:pt x="774" y="44"/>
                  </a:lnTo>
                  <a:lnTo>
                    <a:pt x="772" y="35"/>
                  </a:lnTo>
                  <a:lnTo>
                    <a:pt x="772" y="35"/>
                  </a:lnTo>
                  <a:lnTo>
                    <a:pt x="772" y="28"/>
                  </a:lnTo>
                  <a:lnTo>
                    <a:pt x="771" y="21"/>
                  </a:lnTo>
                  <a:lnTo>
                    <a:pt x="769" y="8"/>
                  </a:lnTo>
                  <a:lnTo>
                    <a:pt x="764" y="1"/>
                  </a:lnTo>
                  <a:lnTo>
                    <a:pt x="763" y="0"/>
                  </a:lnTo>
                  <a:lnTo>
                    <a:pt x="761" y="0"/>
                  </a:lnTo>
                  <a:lnTo>
                    <a:pt x="761" y="0"/>
                  </a:lnTo>
                  <a:lnTo>
                    <a:pt x="760" y="4"/>
                  </a:lnTo>
                  <a:lnTo>
                    <a:pt x="760" y="10"/>
                  </a:lnTo>
                  <a:lnTo>
                    <a:pt x="760" y="27"/>
                  </a:lnTo>
                  <a:lnTo>
                    <a:pt x="761" y="47"/>
                  </a:lnTo>
                  <a:lnTo>
                    <a:pt x="761" y="63"/>
                  </a:lnTo>
                  <a:lnTo>
                    <a:pt x="761" y="63"/>
                  </a:lnTo>
                  <a:lnTo>
                    <a:pt x="760" y="80"/>
                  </a:lnTo>
                  <a:lnTo>
                    <a:pt x="761" y="86"/>
                  </a:lnTo>
                  <a:lnTo>
                    <a:pt x="761" y="86"/>
                  </a:lnTo>
                  <a:lnTo>
                    <a:pt x="753" y="79"/>
                  </a:lnTo>
                  <a:lnTo>
                    <a:pt x="747" y="72"/>
                  </a:lnTo>
                  <a:lnTo>
                    <a:pt x="741" y="63"/>
                  </a:lnTo>
                  <a:lnTo>
                    <a:pt x="741" y="63"/>
                  </a:lnTo>
                  <a:lnTo>
                    <a:pt x="736" y="56"/>
                  </a:lnTo>
                  <a:lnTo>
                    <a:pt x="730" y="50"/>
                  </a:lnTo>
                  <a:lnTo>
                    <a:pt x="726" y="49"/>
                  </a:lnTo>
                  <a:lnTo>
                    <a:pt x="725" y="50"/>
                  </a:lnTo>
                  <a:lnTo>
                    <a:pt x="724" y="53"/>
                  </a:lnTo>
                  <a:lnTo>
                    <a:pt x="725" y="60"/>
                  </a:lnTo>
                  <a:lnTo>
                    <a:pt x="725" y="60"/>
                  </a:lnTo>
                  <a:lnTo>
                    <a:pt x="734" y="85"/>
                  </a:lnTo>
                  <a:lnTo>
                    <a:pt x="737" y="98"/>
                  </a:lnTo>
                  <a:lnTo>
                    <a:pt x="737" y="98"/>
                  </a:lnTo>
                  <a:lnTo>
                    <a:pt x="738" y="102"/>
                  </a:lnTo>
                  <a:lnTo>
                    <a:pt x="738" y="107"/>
                  </a:lnTo>
                  <a:lnTo>
                    <a:pt x="737" y="109"/>
                  </a:lnTo>
                  <a:lnTo>
                    <a:pt x="736" y="109"/>
                  </a:lnTo>
                  <a:lnTo>
                    <a:pt x="734" y="109"/>
                  </a:lnTo>
                  <a:lnTo>
                    <a:pt x="730" y="106"/>
                  </a:lnTo>
                  <a:lnTo>
                    <a:pt x="730" y="106"/>
                  </a:lnTo>
                  <a:lnTo>
                    <a:pt x="718" y="97"/>
                  </a:lnTo>
                  <a:lnTo>
                    <a:pt x="712" y="94"/>
                  </a:lnTo>
                  <a:lnTo>
                    <a:pt x="706" y="91"/>
                  </a:lnTo>
                  <a:lnTo>
                    <a:pt x="702" y="91"/>
                  </a:lnTo>
                  <a:lnTo>
                    <a:pt x="701" y="91"/>
                  </a:lnTo>
                  <a:lnTo>
                    <a:pt x="700" y="92"/>
                  </a:lnTo>
                  <a:lnTo>
                    <a:pt x="701" y="97"/>
                  </a:lnTo>
                  <a:lnTo>
                    <a:pt x="706" y="106"/>
                  </a:lnTo>
                  <a:lnTo>
                    <a:pt x="706" y="106"/>
                  </a:lnTo>
                  <a:lnTo>
                    <a:pt x="718" y="123"/>
                  </a:lnTo>
                  <a:lnTo>
                    <a:pt x="725" y="133"/>
                  </a:lnTo>
                  <a:lnTo>
                    <a:pt x="729" y="139"/>
                  </a:lnTo>
                  <a:lnTo>
                    <a:pt x="730" y="146"/>
                  </a:lnTo>
                  <a:lnTo>
                    <a:pt x="730" y="146"/>
                  </a:lnTo>
                  <a:lnTo>
                    <a:pt x="730" y="164"/>
                  </a:lnTo>
                  <a:lnTo>
                    <a:pt x="730" y="185"/>
                  </a:lnTo>
                  <a:lnTo>
                    <a:pt x="730" y="185"/>
                  </a:lnTo>
                  <a:lnTo>
                    <a:pt x="730" y="190"/>
                  </a:lnTo>
                  <a:lnTo>
                    <a:pt x="731" y="193"/>
                  </a:lnTo>
                  <a:lnTo>
                    <a:pt x="735" y="202"/>
                  </a:lnTo>
                  <a:lnTo>
                    <a:pt x="737" y="212"/>
                  </a:lnTo>
                  <a:lnTo>
                    <a:pt x="738" y="216"/>
                  </a:lnTo>
                  <a:lnTo>
                    <a:pt x="737" y="224"/>
                  </a:lnTo>
                  <a:lnTo>
                    <a:pt x="737" y="224"/>
                  </a:lnTo>
                  <a:lnTo>
                    <a:pt x="736" y="240"/>
                  </a:lnTo>
                  <a:lnTo>
                    <a:pt x="736" y="257"/>
                  </a:lnTo>
                  <a:lnTo>
                    <a:pt x="734" y="266"/>
                  </a:lnTo>
                  <a:lnTo>
                    <a:pt x="731" y="277"/>
                  </a:lnTo>
                  <a:lnTo>
                    <a:pt x="727" y="289"/>
                  </a:lnTo>
                  <a:lnTo>
                    <a:pt x="721" y="303"/>
                  </a:lnTo>
                  <a:lnTo>
                    <a:pt x="721" y="303"/>
                  </a:lnTo>
                  <a:lnTo>
                    <a:pt x="708" y="331"/>
                  </a:lnTo>
                  <a:lnTo>
                    <a:pt x="693" y="359"/>
                  </a:lnTo>
                  <a:lnTo>
                    <a:pt x="679" y="382"/>
                  </a:lnTo>
                  <a:lnTo>
                    <a:pt x="673" y="390"/>
                  </a:lnTo>
                  <a:lnTo>
                    <a:pt x="667" y="396"/>
                  </a:lnTo>
                  <a:lnTo>
                    <a:pt x="667" y="396"/>
                  </a:lnTo>
                  <a:lnTo>
                    <a:pt x="656" y="409"/>
                  </a:lnTo>
                  <a:lnTo>
                    <a:pt x="643" y="422"/>
                  </a:lnTo>
                  <a:lnTo>
                    <a:pt x="636" y="428"/>
                  </a:lnTo>
                  <a:lnTo>
                    <a:pt x="628" y="435"/>
                  </a:lnTo>
                  <a:lnTo>
                    <a:pt x="618" y="441"/>
                  </a:lnTo>
                  <a:lnTo>
                    <a:pt x="609" y="447"/>
                  </a:lnTo>
                  <a:lnTo>
                    <a:pt x="609" y="447"/>
                  </a:lnTo>
                  <a:lnTo>
                    <a:pt x="581" y="461"/>
                  </a:lnTo>
                  <a:lnTo>
                    <a:pt x="547" y="475"/>
                  </a:lnTo>
                  <a:lnTo>
                    <a:pt x="514" y="490"/>
                  </a:lnTo>
                  <a:lnTo>
                    <a:pt x="487" y="503"/>
                  </a:lnTo>
                  <a:lnTo>
                    <a:pt x="487" y="503"/>
                  </a:lnTo>
                  <a:lnTo>
                    <a:pt x="476" y="508"/>
                  </a:lnTo>
                  <a:lnTo>
                    <a:pt x="468" y="514"/>
                  </a:lnTo>
                  <a:lnTo>
                    <a:pt x="453" y="526"/>
                  </a:lnTo>
                  <a:lnTo>
                    <a:pt x="437" y="537"/>
                  </a:lnTo>
                  <a:lnTo>
                    <a:pt x="429" y="542"/>
                  </a:lnTo>
                  <a:lnTo>
                    <a:pt x="420" y="546"/>
                  </a:lnTo>
                  <a:lnTo>
                    <a:pt x="420" y="546"/>
                  </a:lnTo>
                  <a:lnTo>
                    <a:pt x="400" y="554"/>
                  </a:lnTo>
                  <a:lnTo>
                    <a:pt x="379" y="564"/>
                  </a:lnTo>
                  <a:lnTo>
                    <a:pt x="362" y="573"/>
                  </a:lnTo>
                  <a:lnTo>
                    <a:pt x="354" y="578"/>
                  </a:lnTo>
                  <a:lnTo>
                    <a:pt x="354" y="578"/>
                  </a:lnTo>
                  <a:lnTo>
                    <a:pt x="352" y="580"/>
                  </a:lnTo>
                  <a:lnTo>
                    <a:pt x="354" y="582"/>
                  </a:lnTo>
                  <a:lnTo>
                    <a:pt x="354" y="586"/>
                  </a:lnTo>
                  <a:lnTo>
                    <a:pt x="354" y="588"/>
                  </a:lnTo>
                  <a:lnTo>
                    <a:pt x="349" y="592"/>
                  </a:lnTo>
                  <a:lnTo>
                    <a:pt x="341" y="593"/>
                  </a:lnTo>
                  <a:lnTo>
                    <a:pt x="327" y="595"/>
                  </a:lnTo>
                  <a:lnTo>
                    <a:pt x="306" y="593"/>
                  </a:lnTo>
                  <a:lnTo>
                    <a:pt x="306" y="5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id="{0E5C8177-B185-4007-8274-42B8CBCE6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76" y="4527550"/>
              <a:ext cx="66675" cy="69850"/>
            </a:xfrm>
            <a:custGeom>
              <a:avLst/>
              <a:gdLst>
                <a:gd name="T0" fmla="*/ 0 w 42"/>
                <a:gd name="T1" fmla="*/ 33 h 44"/>
                <a:gd name="T2" fmla="*/ 0 w 42"/>
                <a:gd name="T3" fmla="*/ 33 h 44"/>
                <a:gd name="T4" fmla="*/ 2 w 42"/>
                <a:gd name="T5" fmla="*/ 26 h 44"/>
                <a:gd name="T6" fmla="*/ 5 w 42"/>
                <a:gd name="T7" fmla="*/ 19 h 44"/>
                <a:gd name="T8" fmla="*/ 9 w 42"/>
                <a:gd name="T9" fmla="*/ 11 h 44"/>
                <a:gd name="T10" fmla="*/ 14 w 42"/>
                <a:gd name="T11" fmla="*/ 7 h 44"/>
                <a:gd name="T12" fmla="*/ 19 w 42"/>
                <a:gd name="T13" fmla="*/ 3 h 44"/>
                <a:gd name="T14" fmla="*/ 25 w 42"/>
                <a:gd name="T15" fmla="*/ 0 h 44"/>
                <a:gd name="T16" fmla="*/ 26 w 42"/>
                <a:gd name="T17" fmla="*/ 0 h 44"/>
                <a:gd name="T18" fmla="*/ 28 w 42"/>
                <a:gd name="T19" fmla="*/ 2 h 44"/>
                <a:gd name="T20" fmla="*/ 31 w 42"/>
                <a:gd name="T21" fmla="*/ 4 h 44"/>
                <a:gd name="T22" fmla="*/ 32 w 42"/>
                <a:gd name="T23" fmla="*/ 7 h 44"/>
                <a:gd name="T24" fmla="*/ 32 w 42"/>
                <a:gd name="T25" fmla="*/ 7 h 44"/>
                <a:gd name="T26" fmla="*/ 37 w 42"/>
                <a:gd name="T27" fmla="*/ 19 h 44"/>
                <a:gd name="T28" fmla="*/ 42 w 42"/>
                <a:gd name="T29" fmla="*/ 28 h 44"/>
                <a:gd name="T30" fmla="*/ 42 w 42"/>
                <a:gd name="T31" fmla="*/ 33 h 44"/>
                <a:gd name="T32" fmla="*/ 42 w 42"/>
                <a:gd name="T33" fmla="*/ 36 h 44"/>
                <a:gd name="T34" fmla="*/ 39 w 42"/>
                <a:gd name="T35" fmla="*/ 37 h 44"/>
                <a:gd name="T36" fmla="*/ 36 w 42"/>
                <a:gd name="T37" fmla="*/ 38 h 44"/>
                <a:gd name="T38" fmla="*/ 36 w 42"/>
                <a:gd name="T39" fmla="*/ 38 h 44"/>
                <a:gd name="T40" fmla="*/ 31 w 42"/>
                <a:gd name="T41" fmla="*/ 38 h 44"/>
                <a:gd name="T42" fmla="*/ 25 w 42"/>
                <a:gd name="T43" fmla="*/ 39 h 44"/>
                <a:gd name="T44" fmla="*/ 13 w 42"/>
                <a:gd name="T45" fmla="*/ 43 h 44"/>
                <a:gd name="T46" fmla="*/ 8 w 42"/>
                <a:gd name="T47" fmla="*/ 44 h 44"/>
                <a:gd name="T48" fmla="*/ 4 w 42"/>
                <a:gd name="T49" fmla="*/ 43 h 44"/>
                <a:gd name="T50" fmla="*/ 2 w 42"/>
                <a:gd name="T51" fmla="*/ 42 h 44"/>
                <a:gd name="T52" fmla="*/ 2 w 42"/>
                <a:gd name="T53" fmla="*/ 39 h 44"/>
                <a:gd name="T54" fmla="*/ 0 w 42"/>
                <a:gd name="T55" fmla="*/ 33 h 44"/>
                <a:gd name="T56" fmla="*/ 0 w 42"/>
                <a:gd name="T5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4">
                  <a:moveTo>
                    <a:pt x="0" y="33"/>
                  </a:moveTo>
                  <a:lnTo>
                    <a:pt x="0" y="33"/>
                  </a:lnTo>
                  <a:lnTo>
                    <a:pt x="2" y="26"/>
                  </a:lnTo>
                  <a:lnTo>
                    <a:pt x="5" y="19"/>
                  </a:lnTo>
                  <a:lnTo>
                    <a:pt x="9" y="11"/>
                  </a:lnTo>
                  <a:lnTo>
                    <a:pt x="14" y="7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7" y="19"/>
                  </a:lnTo>
                  <a:lnTo>
                    <a:pt x="42" y="28"/>
                  </a:lnTo>
                  <a:lnTo>
                    <a:pt x="42" y="33"/>
                  </a:lnTo>
                  <a:lnTo>
                    <a:pt x="42" y="36"/>
                  </a:lnTo>
                  <a:lnTo>
                    <a:pt x="39" y="37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1" y="38"/>
                  </a:lnTo>
                  <a:lnTo>
                    <a:pt x="25" y="39"/>
                  </a:lnTo>
                  <a:lnTo>
                    <a:pt x="13" y="43"/>
                  </a:lnTo>
                  <a:lnTo>
                    <a:pt x="8" y="44"/>
                  </a:lnTo>
                  <a:lnTo>
                    <a:pt x="4" y="43"/>
                  </a:lnTo>
                  <a:lnTo>
                    <a:pt x="2" y="42"/>
                  </a:lnTo>
                  <a:lnTo>
                    <a:pt x="2" y="39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F3D47503-787C-42E5-937B-E4C287E31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6" y="4543425"/>
              <a:ext cx="22225" cy="36513"/>
            </a:xfrm>
            <a:custGeom>
              <a:avLst/>
              <a:gdLst>
                <a:gd name="T0" fmla="*/ 10 w 14"/>
                <a:gd name="T1" fmla="*/ 0 h 23"/>
                <a:gd name="T2" fmla="*/ 10 w 14"/>
                <a:gd name="T3" fmla="*/ 0 h 23"/>
                <a:gd name="T4" fmla="*/ 6 w 14"/>
                <a:gd name="T5" fmla="*/ 3 h 23"/>
                <a:gd name="T6" fmla="*/ 4 w 14"/>
                <a:gd name="T7" fmla="*/ 6 h 23"/>
                <a:gd name="T8" fmla="*/ 1 w 14"/>
                <a:gd name="T9" fmla="*/ 10 h 23"/>
                <a:gd name="T10" fmla="*/ 0 w 14"/>
                <a:gd name="T11" fmla="*/ 14 h 23"/>
                <a:gd name="T12" fmla="*/ 0 w 14"/>
                <a:gd name="T13" fmla="*/ 17 h 23"/>
                <a:gd name="T14" fmla="*/ 1 w 14"/>
                <a:gd name="T15" fmla="*/ 21 h 23"/>
                <a:gd name="T16" fmla="*/ 2 w 14"/>
                <a:gd name="T17" fmla="*/ 23 h 23"/>
                <a:gd name="T18" fmla="*/ 6 w 14"/>
                <a:gd name="T19" fmla="*/ 23 h 23"/>
                <a:gd name="T20" fmla="*/ 6 w 14"/>
                <a:gd name="T21" fmla="*/ 23 h 23"/>
                <a:gd name="T22" fmla="*/ 8 w 14"/>
                <a:gd name="T23" fmla="*/ 23 h 23"/>
                <a:gd name="T24" fmla="*/ 11 w 14"/>
                <a:gd name="T25" fmla="*/ 20 h 23"/>
                <a:gd name="T26" fmla="*/ 13 w 14"/>
                <a:gd name="T27" fmla="*/ 16 h 23"/>
                <a:gd name="T28" fmla="*/ 14 w 14"/>
                <a:gd name="T29" fmla="*/ 11 h 23"/>
                <a:gd name="T30" fmla="*/ 14 w 14"/>
                <a:gd name="T31" fmla="*/ 6 h 23"/>
                <a:gd name="T32" fmla="*/ 14 w 14"/>
                <a:gd name="T33" fmla="*/ 3 h 23"/>
                <a:gd name="T34" fmla="*/ 12 w 14"/>
                <a:gd name="T35" fmla="*/ 0 h 23"/>
                <a:gd name="T36" fmla="*/ 10 w 14"/>
                <a:gd name="T37" fmla="*/ 0 h 23"/>
                <a:gd name="T38" fmla="*/ 10 w 14"/>
                <a:gd name="T3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23">
                  <a:moveTo>
                    <a:pt x="10" y="0"/>
                  </a:moveTo>
                  <a:lnTo>
                    <a:pt x="10" y="0"/>
                  </a:lnTo>
                  <a:lnTo>
                    <a:pt x="6" y="3"/>
                  </a:lnTo>
                  <a:lnTo>
                    <a:pt x="4" y="6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11" y="20"/>
                  </a:lnTo>
                  <a:lnTo>
                    <a:pt x="13" y="16"/>
                  </a:lnTo>
                  <a:lnTo>
                    <a:pt x="14" y="11"/>
                  </a:lnTo>
                  <a:lnTo>
                    <a:pt x="14" y="6"/>
                  </a:lnTo>
                  <a:lnTo>
                    <a:pt x="14" y="3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20072B81-48DB-411C-95F2-0D3A0ED01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8" y="4643438"/>
              <a:ext cx="44450" cy="52388"/>
            </a:xfrm>
            <a:custGeom>
              <a:avLst/>
              <a:gdLst>
                <a:gd name="T0" fmla="*/ 6 w 28"/>
                <a:gd name="T1" fmla="*/ 0 h 33"/>
                <a:gd name="T2" fmla="*/ 6 w 28"/>
                <a:gd name="T3" fmla="*/ 0 h 33"/>
                <a:gd name="T4" fmla="*/ 13 w 28"/>
                <a:gd name="T5" fmla="*/ 0 h 33"/>
                <a:gd name="T6" fmla="*/ 17 w 28"/>
                <a:gd name="T7" fmla="*/ 3 h 33"/>
                <a:gd name="T8" fmla="*/ 22 w 28"/>
                <a:gd name="T9" fmla="*/ 6 h 33"/>
                <a:gd name="T10" fmla="*/ 26 w 28"/>
                <a:gd name="T11" fmla="*/ 11 h 33"/>
                <a:gd name="T12" fmla="*/ 28 w 28"/>
                <a:gd name="T13" fmla="*/ 17 h 33"/>
                <a:gd name="T14" fmla="*/ 28 w 28"/>
                <a:gd name="T15" fmla="*/ 22 h 33"/>
                <a:gd name="T16" fmla="*/ 27 w 28"/>
                <a:gd name="T17" fmla="*/ 27 h 33"/>
                <a:gd name="T18" fmla="*/ 22 w 28"/>
                <a:gd name="T19" fmla="*/ 32 h 33"/>
                <a:gd name="T20" fmla="*/ 22 w 28"/>
                <a:gd name="T21" fmla="*/ 32 h 33"/>
                <a:gd name="T22" fmla="*/ 20 w 28"/>
                <a:gd name="T23" fmla="*/ 33 h 33"/>
                <a:gd name="T24" fmla="*/ 16 w 28"/>
                <a:gd name="T25" fmla="*/ 33 h 33"/>
                <a:gd name="T26" fmla="*/ 14 w 28"/>
                <a:gd name="T27" fmla="*/ 32 h 33"/>
                <a:gd name="T28" fmla="*/ 11 w 28"/>
                <a:gd name="T29" fmla="*/ 31 h 33"/>
                <a:gd name="T30" fmla="*/ 6 w 28"/>
                <a:gd name="T31" fmla="*/ 26 h 33"/>
                <a:gd name="T32" fmla="*/ 3 w 28"/>
                <a:gd name="T33" fmla="*/ 20 h 33"/>
                <a:gd name="T34" fmla="*/ 0 w 28"/>
                <a:gd name="T35" fmla="*/ 14 h 33"/>
                <a:gd name="T36" fmla="*/ 0 w 28"/>
                <a:gd name="T37" fmla="*/ 8 h 33"/>
                <a:gd name="T38" fmla="*/ 3 w 28"/>
                <a:gd name="T39" fmla="*/ 3 h 33"/>
                <a:gd name="T40" fmla="*/ 4 w 28"/>
                <a:gd name="T41" fmla="*/ 0 h 33"/>
                <a:gd name="T42" fmla="*/ 6 w 28"/>
                <a:gd name="T43" fmla="*/ 0 h 33"/>
                <a:gd name="T44" fmla="*/ 6 w 28"/>
                <a:gd name="T4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6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7" y="3"/>
                  </a:lnTo>
                  <a:lnTo>
                    <a:pt x="22" y="6"/>
                  </a:lnTo>
                  <a:lnTo>
                    <a:pt x="26" y="11"/>
                  </a:lnTo>
                  <a:lnTo>
                    <a:pt x="28" y="17"/>
                  </a:lnTo>
                  <a:lnTo>
                    <a:pt x="28" y="22"/>
                  </a:lnTo>
                  <a:lnTo>
                    <a:pt x="27" y="27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3"/>
                  </a:lnTo>
                  <a:lnTo>
                    <a:pt x="16" y="33"/>
                  </a:lnTo>
                  <a:lnTo>
                    <a:pt x="14" y="32"/>
                  </a:lnTo>
                  <a:lnTo>
                    <a:pt x="11" y="31"/>
                  </a:lnTo>
                  <a:lnTo>
                    <a:pt x="6" y="26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0" y="8"/>
                  </a:lnTo>
                  <a:lnTo>
                    <a:pt x="3" y="3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BFEF4CD-9038-41A2-9299-968B4130D5B2}"/>
              </a:ext>
            </a:extLst>
          </p:cNvPr>
          <p:cNvGrpSpPr/>
          <p:nvPr/>
        </p:nvGrpSpPr>
        <p:grpSpPr>
          <a:xfrm>
            <a:off x="1339707" y="3896187"/>
            <a:ext cx="1201738" cy="2395538"/>
            <a:chOff x="2349501" y="4462463"/>
            <a:chExt cx="1201738" cy="2395538"/>
          </a:xfrm>
        </p:grpSpPr>
        <p:sp>
          <p:nvSpPr>
            <p:cNvPr id="8" name="Freeform 13">
              <a:extLst>
                <a:ext uri="{FF2B5EF4-FFF2-40B4-BE49-F238E27FC236}">
                  <a16:creationId xmlns:a16="http://schemas.microsoft.com/office/drawing/2014/main" id="{66DC290B-D1BD-42D9-8ED6-A82D869C0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501" y="4462463"/>
              <a:ext cx="1201738" cy="2395538"/>
            </a:xfrm>
            <a:custGeom>
              <a:avLst/>
              <a:gdLst>
                <a:gd name="T0" fmla="*/ 158 w 757"/>
                <a:gd name="T1" fmla="*/ 0 h 1509"/>
                <a:gd name="T2" fmla="*/ 183 w 757"/>
                <a:gd name="T3" fmla="*/ 11 h 1509"/>
                <a:gd name="T4" fmla="*/ 195 w 757"/>
                <a:gd name="T5" fmla="*/ 28 h 1509"/>
                <a:gd name="T6" fmla="*/ 220 w 757"/>
                <a:gd name="T7" fmla="*/ 13 h 1509"/>
                <a:gd name="T8" fmla="*/ 255 w 757"/>
                <a:gd name="T9" fmla="*/ 29 h 1509"/>
                <a:gd name="T10" fmla="*/ 278 w 757"/>
                <a:gd name="T11" fmla="*/ 83 h 1509"/>
                <a:gd name="T12" fmla="*/ 313 w 757"/>
                <a:gd name="T13" fmla="*/ 152 h 1509"/>
                <a:gd name="T14" fmla="*/ 403 w 757"/>
                <a:gd name="T15" fmla="*/ 175 h 1509"/>
                <a:gd name="T16" fmla="*/ 479 w 757"/>
                <a:gd name="T17" fmla="*/ 219 h 1509"/>
                <a:gd name="T18" fmla="*/ 577 w 757"/>
                <a:gd name="T19" fmla="*/ 403 h 1509"/>
                <a:gd name="T20" fmla="*/ 640 w 757"/>
                <a:gd name="T21" fmla="*/ 511 h 1509"/>
                <a:gd name="T22" fmla="*/ 686 w 757"/>
                <a:gd name="T23" fmla="*/ 658 h 1509"/>
                <a:gd name="T24" fmla="*/ 756 w 757"/>
                <a:gd name="T25" fmla="*/ 984 h 1509"/>
                <a:gd name="T26" fmla="*/ 742 w 757"/>
                <a:gd name="T27" fmla="*/ 1126 h 1509"/>
                <a:gd name="T28" fmla="*/ 680 w 757"/>
                <a:gd name="T29" fmla="*/ 1289 h 1509"/>
                <a:gd name="T30" fmla="*/ 604 w 757"/>
                <a:gd name="T31" fmla="*/ 1350 h 1509"/>
                <a:gd name="T32" fmla="*/ 607 w 757"/>
                <a:gd name="T33" fmla="*/ 1372 h 1509"/>
                <a:gd name="T34" fmla="*/ 714 w 757"/>
                <a:gd name="T35" fmla="*/ 1409 h 1509"/>
                <a:gd name="T36" fmla="*/ 641 w 757"/>
                <a:gd name="T37" fmla="*/ 1421 h 1509"/>
                <a:gd name="T38" fmla="*/ 666 w 757"/>
                <a:gd name="T39" fmla="*/ 1441 h 1509"/>
                <a:gd name="T40" fmla="*/ 671 w 757"/>
                <a:gd name="T41" fmla="*/ 1465 h 1509"/>
                <a:gd name="T42" fmla="*/ 511 w 757"/>
                <a:gd name="T43" fmla="*/ 1504 h 1509"/>
                <a:gd name="T44" fmla="*/ 410 w 757"/>
                <a:gd name="T45" fmla="*/ 1503 h 1509"/>
                <a:gd name="T46" fmla="*/ 411 w 757"/>
                <a:gd name="T47" fmla="*/ 1452 h 1509"/>
                <a:gd name="T48" fmla="*/ 393 w 757"/>
                <a:gd name="T49" fmla="*/ 1445 h 1509"/>
                <a:gd name="T50" fmla="*/ 380 w 757"/>
                <a:gd name="T51" fmla="*/ 1438 h 1509"/>
                <a:gd name="T52" fmla="*/ 424 w 757"/>
                <a:gd name="T53" fmla="*/ 1351 h 1509"/>
                <a:gd name="T54" fmla="*/ 498 w 757"/>
                <a:gd name="T55" fmla="*/ 1132 h 1509"/>
                <a:gd name="T56" fmla="*/ 501 w 757"/>
                <a:gd name="T57" fmla="*/ 968 h 1509"/>
                <a:gd name="T58" fmla="*/ 477 w 757"/>
                <a:gd name="T59" fmla="*/ 874 h 1509"/>
                <a:gd name="T60" fmla="*/ 459 w 757"/>
                <a:gd name="T61" fmla="*/ 691 h 1509"/>
                <a:gd name="T62" fmla="*/ 426 w 757"/>
                <a:gd name="T63" fmla="*/ 617 h 1509"/>
                <a:gd name="T64" fmla="*/ 313 w 757"/>
                <a:gd name="T65" fmla="*/ 516 h 1509"/>
                <a:gd name="T66" fmla="*/ 322 w 757"/>
                <a:gd name="T67" fmla="*/ 760 h 1509"/>
                <a:gd name="T68" fmla="*/ 392 w 757"/>
                <a:gd name="T69" fmla="*/ 901 h 1509"/>
                <a:gd name="T70" fmla="*/ 427 w 757"/>
                <a:gd name="T71" fmla="*/ 1003 h 1509"/>
                <a:gd name="T72" fmla="*/ 393 w 757"/>
                <a:gd name="T73" fmla="*/ 984 h 1509"/>
                <a:gd name="T74" fmla="*/ 418 w 757"/>
                <a:gd name="T75" fmla="*/ 1036 h 1509"/>
                <a:gd name="T76" fmla="*/ 399 w 757"/>
                <a:gd name="T77" fmla="*/ 1032 h 1509"/>
                <a:gd name="T78" fmla="*/ 386 w 757"/>
                <a:gd name="T79" fmla="*/ 1031 h 1509"/>
                <a:gd name="T80" fmla="*/ 392 w 757"/>
                <a:gd name="T81" fmla="*/ 1054 h 1509"/>
                <a:gd name="T82" fmla="*/ 356 w 757"/>
                <a:gd name="T83" fmla="*/ 1032 h 1509"/>
                <a:gd name="T84" fmla="*/ 352 w 757"/>
                <a:gd name="T85" fmla="*/ 1054 h 1509"/>
                <a:gd name="T86" fmla="*/ 329 w 757"/>
                <a:gd name="T87" fmla="*/ 1007 h 1509"/>
                <a:gd name="T88" fmla="*/ 312 w 757"/>
                <a:gd name="T89" fmla="*/ 996 h 1509"/>
                <a:gd name="T90" fmla="*/ 246 w 757"/>
                <a:gd name="T91" fmla="*/ 741 h 1509"/>
                <a:gd name="T92" fmla="*/ 204 w 757"/>
                <a:gd name="T93" fmla="*/ 513 h 1509"/>
                <a:gd name="T94" fmla="*/ 155 w 757"/>
                <a:gd name="T95" fmla="*/ 398 h 1509"/>
                <a:gd name="T96" fmla="*/ 155 w 757"/>
                <a:gd name="T97" fmla="*/ 310 h 1509"/>
                <a:gd name="T98" fmla="*/ 174 w 757"/>
                <a:gd name="T99" fmla="*/ 247 h 1509"/>
                <a:gd name="T100" fmla="*/ 165 w 757"/>
                <a:gd name="T101" fmla="*/ 217 h 1509"/>
                <a:gd name="T102" fmla="*/ 87 w 757"/>
                <a:gd name="T103" fmla="*/ 223 h 1509"/>
                <a:gd name="T104" fmla="*/ 27 w 757"/>
                <a:gd name="T105" fmla="*/ 200 h 1509"/>
                <a:gd name="T106" fmla="*/ 0 w 757"/>
                <a:gd name="T107" fmla="*/ 144 h 1509"/>
                <a:gd name="T108" fmla="*/ 12 w 757"/>
                <a:gd name="T109" fmla="*/ 79 h 1509"/>
                <a:gd name="T110" fmla="*/ 63 w 757"/>
                <a:gd name="T111" fmla="*/ 16 h 1509"/>
                <a:gd name="T112" fmla="*/ 136 w 757"/>
                <a:gd name="T113" fmla="*/ 22 h 1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57" h="1509">
                  <a:moveTo>
                    <a:pt x="137" y="22"/>
                  </a:moveTo>
                  <a:lnTo>
                    <a:pt x="137" y="22"/>
                  </a:lnTo>
                  <a:lnTo>
                    <a:pt x="142" y="15"/>
                  </a:lnTo>
                  <a:lnTo>
                    <a:pt x="148" y="6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0" y="1"/>
                  </a:lnTo>
                  <a:lnTo>
                    <a:pt x="160" y="1"/>
                  </a:lnTo>
                  <a:lnTo>
                    <a:pt x="166" y="13"/>
                  </a:lnTo>
                  <a:lnTo>
                    <a:pt x="169" y="17"/>
                  </a:lnTo>
                  <a:lnTo>
                    <a:pt x="184" y="10"/>
                  </a:lnTo>
                  <a:lnTo>
                    <a:pt x="184" y="10"/>
                  </a:lnTo>
                  <a:lnTo>
                    <a:pt x="183" y="11"/>
                  </a:lnTo>
                  <a:lnTo>
                    <a:pt x="183" y="15"/>
                  </a:lnTo>
                  <a:lnTo>
                    <a:pt x="183" y="20"/>
                  </a:lnTo>
                  <a:lnTo>
                    <a:pt x="186" y="22"/>
                  </a:lnTo>
                  <a:lnTo>
                    <a:pt x="188" y="26"/>
                  </a:lnTo>
                  <a:lnTo>
                    <a:pt x="188" y="26"/>
                  </a:lnTo>
                  <a:lnTo>
                    <a:pt x="192" y="28"/>
                  </a:lnTo>
                  <a:lnTo>
                    <a:pt x="195" y="28"/>
                  </a:lnTo>
                  <a:lnTo>
                    <a:pt x="200" y="26"/>
                  </a:lnTo>
                  <a:lnTo>
                    <a:pt x="204" y="23"/>
                  </a:lnTo>
                  <a:lnTo>
                    <a:pt x="211" y="17"/>
                  </a:lnTo>
                  <a:lnTo>
                    <a:pt x="216" y="13"/>
                  </a:lnTo>
                  <a:lnTo>
                    <a:pt x="216" y="13"/>
                  </a:lnTo>
                  <a:lnTo>
                    <a:pt x="218" y="13"/>
                  </a:lnTo>
                  <a:lnTo>
                    <a:pt x="220" y="13"/>
                  </a:lnTo>
                  <a:lnTo>
                    <a:pt x="222" y="15"/>
                  </a:lnTo>
                  <a:lnTo>
                    <a:pt x="223" y="17"/>
                  </a:lnTo>
                  <a:lnTo>
                    <a:pt x="223" y="17"/>
                  </a:lnTo>
                  <a:lnTo>
                    <a:pt x="225" y="20"/>
                  </a:lnTo>
                  <a:lnTo>
                    <a:pt x="228" y="21"/>
                  </a:lnTo>
                  <a:lnTo>
                    <a:pt x="237" y="24"/>
                  </a:lnTo>
                  <a:lnTo>
                    <a:pt x="255" y="29"/>
                  </a:lnTo>
                  <a:lnTo>
                    <a:pt x="255" y="29"/>
                  </a:lnTo>
                  <a:lnTo>
                    <a:pt x="258" y="32"/>
                  </a:lnTo>
                  <a:lnTo>
                    <a:pt x="262" y="34"/>
                  </a:lnTo>
                  <a:lnTo>
                    <a:pt x="263" y="40"/>
                  </a:lnTo>
                  <a:lnTo>
                    <a:pt x="266" y="49"/>
                  </a:lnTo>
                  <a:lnTo>
                    <a:pt x="266" y="49"/>
                  </a:lnTo>
                  <a:lnTo>
                    <a:pt x="278" y="83"/>
                  </a:lnTo>
                  <a:lnTo>
                    <a:pt x="286" y="103"/>
                  </a:lnTo>
                  <a:lnTo>
                    <a:pt x="294" y="119"/>
                  </a:lnTo>
                  <a:lnTo>
                    <a:pt x="294" y="119"/>
                  </a:lnTo>
                  <a:lnTo>
                    <a:pt x="300" y="131"/>
                  </a:lnTo>
                  <a:lnTo>
                    <a:pt x="303" y="141"/>
                  </a:lnTo>
                  <a:lnTo>
                    <a:pt x="309" y="148"/>
                  </a:lnTo>
                  <a:lnTo>
                    <a:pt x="313" y="152"/>
                  </a:lnTo>
                  <a:lnTo>
                    <a:pt x="317" y="155"/>
                  </a:lnTo>
                  <a:lnTo>
                    <a:pt x="317" y="155"/>
                  </a:lnTo>
                  <a:lnTo>
                    <a:pt x="325" y="158"/>
                  </a:lnTo>
                  <a:lnTo>
                    <a:pt x="340" y="161"/>
                  </a:lnTo>
                  <a:lnTo>
                    <a:pt x="358" y="164"/>
                  </a:lnTo>
                  <a:lnTo>
                    <a:pt x="380" y="169"/>
                  </a:lnTo>
                  <a:lnTo>
                    <a:pt x="403" y="175"/>
                  </a:lnTo>
                  <a:lnTo>
                    <a:pt x="427" y="184"/>
                  </a:lnTo>
                  <a:lnTo>
                    <a:pt x="438" y="189"/>
                  </a:lnTo>
                  <a:lnTo>
                    <a:pt x="450" y="195"/>
                  </a:lnTo>
                  <a:lnTo>
                    <a:pt x="460" y="202"/>
                  </a:lnTo>
                  <a:lnTo>
                    <a:pt x="470" y="210"/>
                  </a:lnTo>
                  <a:lnTo>
                    <a:pt x="470" y="210"/>
                  </a:lnTo>
                  <a:lnTo>
                    <a:pt x="479" y="219"/>
                  </a:lnTo>
                  <a:lnTo>
                    <a:pt x="488" y="231"/>
                  </a:lnTo>
                  <a:lnTo>
                    <a:pt x="498" y="243"/>
                  </a:lnTo>
                  <a:lnTo>
                    <a:pt x="506" y="258"/>
                  </a:lnTo>
                  <a:lnTo>
                    <a:pt x="524" y="292"/>
                  </a:lnTo>
                  <a:lnTo>
                    <a:pt x="541" y="327"/>
                  </a:lnTo>
                  <a:lnTo>
                    <a:pt x="560" y="366"/>
                  </a:lnTo>
                  <a:lnTo>
                    <a:pt x="577" y="403"/>
                  </a:lnTo>
                  <a:lnTo>
                    <a:pt x="596" y="438"/>
                  </a:lnTo>
                  <a:lnTo>
                    <a:pt x="606" y="454"/>
                  </a:lnTo>
                  <a:lnTo>
                    <a:pt x="615" y="469"/>
                  </a:lnTo>
                  <a:lnTo>
                    <a:pt x="615" y="469"/>
                  </a:lnTo>
                  <a:lnTo>
                    <a:pt x="624" y="483"/>
                  </a:lnTo>
                  <a:lnTo>
                    <a:pt x="632" y="497"/>
                  </a:lnTo>
                  <a:lnTo>
                    <a:pt x="640" y="511"/>
                  </a:lnTo>
                  <a:lnTo>
                    <a:pt x="646" y="523"/>
                  </a:lnTo>
                  <a:lnTo>
                    <a:pt x="655" y="548"/>
                  </a:lnTo>
                  <a:lnTo>
                    <a:pt x="664" y="573"/>
                  </a:lnTo>
                  <a:lnTo>
                    <a:pt x="670" y="596"/>
                  </a:lnTo>
                  <a:lnTo>
                    <a:pt x="675" y="618"/>
                  </a:lnTo>
                  <a:lnTo>
                    <a:pt x="680" y="638"/>
                  </a:lnTo>
                  <a:lnTo>
                    <a:pt x="686" y="658"/>
                  </a:lnTo>
                  <a:lnTo>
                    <a:pt x="686" y="658"/>
                  </a:lnTo>
                  <a:lnTo>
                    <a:pt x="693" y="683"/>
                  </a:lnTo>
                  <a:lnTo>
                    <a:pt x="703" y="721"/>
                  </a:lnTo>
                  <a:lnTo>
                    <a:pt x="722" y="818"/>
                  </a:lnTo>
                  <a:lnTo>
                    <a:pt x="742" y="916"/>
                  </a:lnTo>
                  <a:lnTo>
                    <a:pt x="756" y="984"/>
                  </a:lnTo>
                  <a:lnTo>
                    <a:pt x="756" y="984"/>
                  </a:lnTo>
                  <a:lnTo>
                    <a:pt x="757" y="996"/>
                  </a:lnTo>
                  <a:lnTo>
                    <a:pt x="757" y="1012"/>
                  </a:lnTo>
                  <a:lnTo>
                    <a:pt x="757" y="1030"/>
                  </a:lnTo>
                  <a:lnTo>
                    <a:pt x="755" y="1052"/>
                  </a:lnTo>
                  <a:lnTo>
                    <a:pt x="751" y="1075"/>
                  </a:lnTo>
                  <a:lnTo>
                    <a:pt x="747" y="1100"/>
                  </a:lnTo>
                  <a:lnTo>
                    <a:pt x="742" y="1126"/>
                  </a:lnTo>
                  <a:lnTo>
                    <a:pt x="734" y="1152"/>
                  </a:lnTo>
                  <a:lnTo>
                    <a:pt x="727" y="1178"/>
                  </a:lnTo>
                  <a:lnTo>
                    <a:pt x="719" y="1204"/>
                  </a:lnTo>
                  <a:lnTo>
                    <a:pt x="710" y="1228"/>
                  </a:lnTo>
                  <a:lnTo>
                    <a:pt x="700" y="1250"/>
                  </a:lnTo>
                  <a:lnTo>
                    <a:pt x="691" y="1271"/>
                  </a:lnTo>
                  <a:lnTo>
                    <a:pt x="680" y="1289"/>
                  </a:lnTo>
                  <a:lnTo>
                    <a:pt x="669" y="1302"/>
                  </a:lnTo>
                  <a:lnTo>
                    <a:pt x="664" y="1308"/>
                  </a:lnTo>
                  <a:lnTo>
                    <a:pt x="658" y="1313"/>
                  </a:lnTo>
                  <a:lnTo>
                    <a:pt x="658" y="1313"/>
                  </a:lnTo>
                  <a:lnTo>
                    <a:pt x="637" y="1328"/>
                  </a:lnTo>
                  <a:lnTo>
                    <a:pt x="619" y="1340"/>
                  </a:lnTo>
                  <a:lnTo>
                    <a:pt x="604" y="1350"/>
                  </a:lnTo>
                  <a:lnTo>
                    <a:pt x="595" y="1356"/>
                  </a:lnTo>
                  <a:lnTo>
                    <a:pt x="590" y="1362"/>
                  </a:lnTo>
                  <a:lnTo>
                    <a:pt x="590" y="1363"/>
                  </a:lnTo>
                  <a:lnTo>
                    <a:pt x="590" y="1366"/>
                  </a:lnTo>
                  <a:lnTo>
                    <a:pt x="592" y="1367"/>
                  </a:lnTo>
                  <a:lnTo>
                    <a:pt x="596" y="1369"/>
                  </a:lnTo>
                  <a:lnTo>
                    <a:pt x="607" y="1372"/>
                  </a:lnTo>
                  <a:lnTo>
                    <a:pt x="607" y="1372"/>
                  </a:lnTo>
                  <a:lnTo>
                    <a:pt x="643" y="1381"/>
                  </a:lnTo>
                  <a:lnTo>
                    <a:pt x="664" y="1387"/>
                  </a:lnTo>
                  <a:lnTo>
                    <a:pt x="683" y="1395"/>
                  </a:lnTo>
                  <a:lnTo>
                    <a:pt x="699" y="1401"/>
                  </a:lnTo>
                  <a:lnTo>
                    <a:pt x="710" y="1407"/>
                  </a:lnTo>
                  <a:lnTo>
                    <a:pt x="714" y="1409"/>
                  </a:lnTo>
                  <a:lnTo>
                    <a:pt x="714" y="1412"/>
                  </a:lnTo>
                  <a:lnTo>
                    <a:pt x="713" y="1414"/>
                  </a:lnTo>
                  <a:lnTo>
                    <a:pt x="709" y="1415"/>
                  </a:lnTo>
                  <a:lnTo>
                    <a:pt x="709" y="1415"/>
                  </a:lnTo>
                  <a:lnTo>
                    <a:pt x="697" y="1418"/>
                  </a:lnTo>
                  <a:lnTo>
                    <a:pt x="680" y="1419"/>
                  </a:lnTo>
                  <a:lnTo>
                    <a:pt x="641" y="1421"/>
                  </a:lnTo>
                  <a:lnTo>
                    <a:pt x="608" y="1423"/>
                  </a:lnTo>
                  <a:lnTo>
                    <a:pt x="596" y="1423"/>
                  </a:lnTo>
                  <a:lnTo>
                    <a:pt x="596" y="1423"/>
                  </a:lnTo>
                  <a:lnTo>
                    <a:pt x="618" y="1428"/>
                  </a:lnTo>
                  <a:lnTo>
                    <a:pt x="637" y="1431"/>
                  </a:lnTo>
                  <a:lnTo>
                    <a:pt x="658" y="1437"/>
                  </a:lnTo>
                  <a:lnTo>
                    <a:pt x="666" y="1441"/>
                  </a:lnTo>
                  <a:lnTo>
                    <a:pt x="674" y="1445"/>
                  </a:lnTo>
                  <a:lnTo>
                    <a:pt x="680" y="1448"/>
                  </a:lnTo>
                  <a:lnTo>
                    <a:pt x="682" y="1452"/>
                  </a:lnTo>
                  <a:lnTo>
                    <a:pt x="683" y="1454"/>
                  </a:lnTo>
                  <a:lnTo>
                    <a:pt x="682" y="1457"/>
                  </a:lnTo>
                  <a:lnTo>
                    <a:pt x="679" y="1460"/>
                  </a:lnTo>
                  <a:lnTo>
                    <a:pt x="671" y="1465"/>
                  </a:lnTo>
                  <a:lnTo>
                    <a:pt x="658" y="1470"/>
                  </a:lnTo>
                  <a:lnTo>
                    <a:pt x="658" y="1470"/>
                  </a:lnTo>
                  <a:lnTo>
                    <a:pt x="628" y="1480"/>
                  </a:lnTo>
                  <a:lnTo>
                    <a:pt x="598" y="1488"/>
                  </a:lnTo>
                  <a:lnTo>
                    <a:pt x="568" y="1494"/>
                  </a:lnTo>
                  <a:lnTo>
                    <a:pt x="539" y="1500"/>
                  </a:lnTo>
                  <a:lnTo>
                    <a:pt x="511" y="1504"/>
                  </a:lnTo>
                  <a:lnTo>
                    <a:pt x="484" y="1508"/>
                  </a:lnTo>
                  <a:lnTo>
                    <a:pt x="459" y="1509"/>
                  </a:lnTo>
                  <a:lnTo>
                    <a:pt x="435" y="1509"/>
                  </a:lnTo>
                  <a:lnTo>
                    <a:pt x="435" y="1509"/>
                  </a:lnTo>
                  <a:lnTo>
                    <a:pt x="425" y="1509"/>
                  </a:lnTo>
                  <a:lnTo>
                    <a:pt x="416" y="1507"/>
                  </a:lnTo>
                  <a:lnTo>
                    <a:pt x="410" y="1503"/>
                  </a:lnTo>
                  <a:lnTo>
                    <a:pt x="407" y="1498"/>
                  </a:lnTo>
                  <a:lnTo>
                    <a:pt x="404" y="1493"/>
                  </a:lnTo>
                  <a:lnTo>
                    <a:pt x="403" y="1488"/>
                  </a:lnTo>
                  <a:lnTo>
                    <a:pt x="403" y="1482"/>
                  </a:lnTo>
                  <a:lnTo>
                    <a:pt x="404" y="1475"/>
                  </a:lnTo>
                  <a:lnTo>
                    <a:pt x="408" y="1463"/>
                  </a:lnTo>
                  <a:lnTo>
                    <a:pt x="411" y="1452"/>
                  </a:lnTo>
                  <a:lnTo>
                    <a:pt x="415" y="1443"/>
                  </a:lnTo>
                  <a:lnTo>
                    <a:pt x="415" y="1440"/>
                  </a:lnTo>
                  <a:lnTo>
                    <a:pt x="415" y="1438"/>
                  </a:lnTo>
                  <a:lnTo>
                    <a:pt x="415" y="1438"/>
                  </a:lnTo>
                  <a:lnTo>
                    <a:pt x="413" y="1438"/>
                  </a:lnTo>
                  <a:lnTo>
                    <a:pt x="407" y="1440"/>
                  </a:lnTo>
                  <a:lnTo>
                    <a:pt x="393" y="1445"/>
                  </a:lnTo>
                  <a:lnTo>
                    <a:pt x="387" y="1446"/>
                  </a:lnTo>
                  <a:lnTo>
                    <a:pt x="382" y="1446"/>
                  </a:lnTo>
                  <a:lnTo>
                    <a:pt x="381" y="1445"/>
                  </a:lnTo>
                  <a:lnTo>
                    <a:pt x="380" y="1443"/>
                  </a:lnTo>
                  <a:lnTo>
                    <a:pt x="380" y="1442"/>
                  </a:lnTo>
                  <a:lnTo>
                    <a:pt x="380" y="1438"/>
                  </a:lnTo>
                  <a:lnTo>
                    <a:pt x="380" y="1438"/>
                  </a:lnTo>
                  <a:lnTo>
                    <a:pt x="382" y="1431"/>
                  </a:lnTo>
                  <a:lnTo>
                    <a:pt x="387" y="1424"/>
                  </a:lnTo>
                  <a:lnTo>
                    <a:pt x="398" y="1404"/>
                  </a:lnTo>
                  <a:lnTo>
                    <a:pt x="409" y="1385"/>
                  </a:lnTo>
                  <a:lnTo>
                    <a:pt x="419" y="1364"/>
                  </a:lnTo>
                  <a:lnTo>
                    <a:pt x="419" y="1364"/>
                  </a:lnTo>
                  <a:lnTo>
                    <a:pt x="424" y="1351"/>
                  </a:lnTo>
                  <a:lnTo>
                    <a:pt x="430" y="1333"/>
                  </a:lnTo>
                  <a:lnTo>
                    <a:pt x="442" y="1288"/>
                  </a:lnTo>
                  <a:lnTo>
                    <a:pt x="455" y="1242"/>
                  </a:lnTo>
                  <a:lnTo>
                    <a:pt x="466" y="1207"/>
                  </a:lnTo>
                  <a:lnTo>
                    <a:pt x="466" y="1207"/>
                  </a:lnTo>
                  <a:lnTo>
                    <a:pt x="483" y="1165"/>
                  </a:lnTo>
                  <a:lnTo>
                    <a:pt x="498" y="1132"/>
                  </a:lnTo>
                  <a:lnTo>
                    <a:pt x="498" y="1132"/>
                  </a:lnTo>
                  <a:lnTo>
                    <a:pt x="499" y="1127"/>
                  </a:lnTo>
                  <a:lnTo>
                    <a:pt x="500" y="1117"/>
                  </a:lnTo>
                  <a:lnTo>
                    <a:pt x="503" y="1090"/>
                  </a:lnTo>
                  <a:lnTo>
                    <a:pt x="504" y="1052"/>
                  </a:lnTo>
                  <a:lnTo>
                    <a:pt x="503" y="1010"/>
                  </a:lnTo>
                  <a:lnTo>
                    <a:pt x="501" y="968"/>
                  </a:lnTo>
                  <a:lnTo>
                    <a:pt x="496" y="930"/>
                  </a:lnTo>
                  <a:lnTo>
                    <a:pt x="494" y="913"/>
                  </a:lnTo>
                  <a:lnTo>
                    <a:pt x="490" y="900"/>
                  </a:lnTo>
                  <a:lnTo>
                    <a:pt x="487" y="889"/>
                  </a:lnTo>
                  <a:lnTo>
                    <a:pt x="482" y="882"/>
                  </a:lnTo>
                  <a:lnTo>
                    <a:pt x="482" y="882"/>
                  </a:lnTo>
                  <a:lnTo>
                    <a:pt x="477" y="874"/>
                  </a:lnTo>
                  <a:lnTo>
                    <a:pt x="473" y="866"/>
                  </a:lnTo>
                  <a:lnTo>
                    <a:pt x="471" y="856"/>
                  </a:lnTo>
                  <a:lnTo>
                    <a:pt x="469" y="844"/>
                  </a:lnTo>
                  <a:lnTo>
                    <a:pt x="465" y="816"/>
                  </a:lnTo>
                  <a:lnTo>
                    <a:pt x="464" y="786"/>
                  </a:lnTo>
                  <a:lnTo>
                    <a:pt x="461" y="720"/>
                  </a:lnTo>
                  <a:lnTo>
                    <a:pt x="459" y="691"/>
                  </a:lnTo>
                  <a:lnTo>
                    <a:pt x="456" y="677"/>
                  </a:lnTo>
                  <a:lnTo>
                    <a:pt x="454" y="665"/>
                  </a:lnTo>
                  <a:lnTo>
                    <a:pt x="454" y="665"/>
                  </a:lnTo>
                  <a:lnTo>
                    <a:pt x="450" y="654"/>
                  </a:lnTo>
                  <a:lnTo>
                    <a:pt x="444" y="642"/>
                  </a:lnTo>
                  <a:lnTo>
                    <a:pt x="436" y="630"/>
                  </a:lnTo>
                  <a:lnTo>
                    <a:pt x="426" y="617"/>
                  </a:lnTo>
                  <a:lnTo>
                    <a:pt x="416" y="604"/>
                  </a:lnTo>
                  <a:lnTo>
                    <a:pt x="404" y="592"/>
                  </a:lnTo>
                  <a:lnTo>
                    <a:pt x="380" y="569"/>
                  </a:lnTo>
                  <a:lnTo>
                    <a:pt x="356" y="548"/>
                  </a:lnTo>
                  <a:lnTo>
                    <a:pt x="335" y="531"/>
                  </a:lnTo>
                  <a:lnTo>
                    <a:pt x="313" y="516"/>
                  </a:lnTo>
                  <a:lnTo>
                    <a:pt x="313" y="516"/>
                  </a:lnTo>
                  <a:lnTo>
                    <a:pt x="313" y="525"/>
                  </a:lnTo>
                  <a:lnTo>
                    <a:pt x="313" y="551"/>
                  </a:lnTo>
                  <a:lnTo>
                    <a:pt x="317" y="632"/>
                  </a:lnTo>
                  <a:lnTo>
                    <a:pt x="320" y="715"/>
                  </a:lnTo>
                  <a:lnTo>
                    <a:pt x="322" y="745"/>
                  </a:lnTo>
                  <a:lnTo>
                    <a:pt x="322" y="760"/>
                  </a:lnTo>
                  <a:lnTo>
                    <a:pt x="322" y="760"/>
                  </a:lnTo>
                  <a:lnTo>
                    <a:pt x="322" y="764"/>
                  </a:lnTo>
                  <a:lnTo>
                    <a:pt x="323" y="769"/>
                  </a:lnTo>
                  <a:lnTo>
                    <a:pt x="330" y="786"/>
                  </a:lnTo>
                  <a:lnTo>
                    <a:pt x="352" y="829"/>
                  </a:lnTo>
                  <a:lnTo>
                    <a:pt x="376" y="873"/>
                  </a:lnTo>
                  <a:lnTo>
                    <a:pt x="392" y="901"/>
                  </a:lnTo>
                  <a:lnTo>
                    <a:pt x="392" y="901"/>
                  </a:lnTo>
                  <a:lnTo>
                    <a:pt x="408" y="929"/>
                  </a:lnTo>
                  <a:lnTo>
                    <a:pt x="408" y="929"/>
                  </a:lnTo>
                  <a:lnTo>
                    <a:pt x="420" y="967"/>
                  </a:lnTo>
                  <a:lnTo>
                    <a:pt x="427" y="992"/>
                  </a:lnTo>
                  <a:lnTo>
                    <a:pt x="428" y="1001"/>
                  </a:lnTo>
                  <a:lnTo>
                    <a:pt x="428" y="1003"/>
                  </a:lnTo>
                  <a:lnTo>
                    <a:pt x="427" y="1003"/>
                  </a:lnTo>
                  <a:lnTo>
                    <a:pt x="427" y="1003"/>
                  </a:lnTo>
                  <a:lnTo>
                    <a:pt x="424" y="1001"/>
                  </a:lnTo>
                  <a:lnTo>
                    <a:pt x="419" y="995"/>
                  </a:lnTo>
                  <a:lnTo>
                    <a:pt x="407" y="980"/>
                  </a:lnTo>
                  <a:lnTo>
                    <a:pt x="392" y="959"/>
                  </a:lnTo>
                  <a:lnTo>
                    <a:pt x="392" y="959"/>
                  </a:lnTo>
                  <a:lnTo>
                    <a:pt x="393" y="984"/>
                  </a:lnTo>
                  <a:lnTo>
                    <a:pt x="396" y="1002"/>
                  </a:lnTo>
                  <a:lnTo>
                    <a:pt x="398" y="1009"/>
                  </a:lnTo>
                  <a:lnTo>
                    <a:pt x="399" y="1015"/>
                  </a:lnTo>
                  <a:lnTo>
                    <a:pt x="399" y="1015"/>
                  </a:lnTo>
                  <a:lnTo>
                    <a:pt x="407" y="1024"/>
                  </a:lnTo>
                  <a:lnTo>
                    <a:pt x="415" y="1032"/>
                  </a:lnTo>
                  <a:lnTo>
                    <a:pt x="418" y="1036"/>
                  </a:lnTo>
                  <a:lnTo>
                    <a:pt x="419" y="1038"/>
                  </a:lnTo>
                  <a:lnTo>
                    <a:pt x="418" y="1040"/>
                  </a:lnTo>
                  <a:lnTo>
                    <a:pt x="416" y="1040"/>
                  </a:lnTo>
                  <a:lnTo>
                    <a:pt x="411" y="1038"/>
                  </a:lnTo>
                  <a:lnTo>
                    <a:pt x="411" y="1038"/>
                  </a:lnTo>
                  <a:lnTo>
                    <a:pt x="405" y="1036"/>
                  </a:lnTo>
                  <a:lnTo>
                    <a:pt x="399" y="1032"/>
                  </a:lnTo>
                  <a:lnTo>
                    <a:pt x="391" y="1026"/>
                  </a:lnTo>
                  <a:lnTo>
                    <a:pt x="386" y="1021"/>
                  </a:lnTo>
                  <a:lnTo>
                    <a:pt x="385" y="1021"/>
                  </a:lnTo>
                  <a:lnTo>
                    <a:pt x="384" y="1023"/>
                  </a:lnTo>
                  <a:lnTo>
                    <a:pt x="384" y="1023"/>
                  </a:lnTo>
                  <a:lnTo>
                    <a:pt x="385" y="1026"/>
                  </a:lnTo>
                  <a:lnTo>
                    <a:pt x="386" y="1031"/>
                  </a:lnTo>
                  <a:lnTo>
                    <a:pt x="392" y="1042"/>
                  </a:lnTo>
                  <a:lnTo>
                    <a:pt x="394" y="1047"/>
                  </a:lnTo>
                  <a:lnTo>
                    <a:pt x="396" y="1052"/>
                  </a:lnTo>
                  <a:lnTo>
                    <a:pt x="396" y="1053"/>
                  </a:lnTo>
                  <a:lnTo>
                    <a:pt x="396" y="1054"/>
                  </a:lnTo>
                  <a:lnTo>
                    <a:pt x="392" y="1054"/>
                  </a:lnTo>
                  <a:lnTo>
                    <a:pt x="392" y="1054"/>
                  </a:lnTo>
                  <a:lnTo>
                    <a:pt x="381" y="1049"/>
                  </a:lnTo>
                  <a:lnTo>
                    <a:pt x="370" y="1043"/>
                  </a:lnTo>
                  <a:lnTo>
                    <a:pt x="362" y="1036"/>
                  </a:lnTo>
                  <a:lnTo>
                    <a:pt x="357" y="1030"/>
                  </a:lnTo>
                  <a:lnTo>
                    <a:pt x="357" y="1030"/>
                  </a:lnTo>
                  <a:lnTo>
                    <a:pt x="356" y="1030"/>
                  </a:lnTo>
                  <a:lnTo>
                    <a:pt x="356" y="1032"/>
                  </a:lnTo>
                  <a:lnTo>
                    <a:pt x="358" y="1045"/>
                  </a:lnTo>
                  <a:lnTo>
                    <a:pt x="358" y="1049"/>
                  </a:lnTo>
                  <a:lnTo>
                    <a:pt x="358" y="1054"/>
                  </a:lnTo>
                  <a:lnTo>
                    <a:pt x="357" y="1055"/>
                  </a:lnTo>
                  <a:lnTo>
                    <a:pt x="356" y="1057"/>
                  </a:lnTo>
                  <a:lnTo>
                    <a:pt x="354" y="1055"/>
                  </a:lnTo>
                  <a:lnTo>
                    <a:pt x="352" y="1054"/>
                  </a:lnTo>
                  <a:lnTo>
                    <a:pt x="352" y="1054"/>
                  </a:lnTo>
                  <a:lnTo>
                    <a:pt x="348" y="1048"/>
                  </a:lnTo>
                  <a:lnTo>
                    <a:pt x="343" y="1042"/>
                  </a:lnTo>
                  <a:lnTo>
                    <a:pt x="336" y="1026"/>
                  </a:lnTo>
                  <a:lnTo>
                    <a:pt x="331" y="1013"/>
                  </a:lnTo>
                  <a:lnTo>
                    <a:pt x="329" y="1007"/>
                  </a:lnTo>
                  <a:lnTo>
                    <a:pt x="329" y="1007"/>
                  </a:lnTo>
                  <a:lnTo>
                    <a:pt x="326" y="1017"/>
                  </a:lnTo>
                  <a:lnTo>
                    <a:pt x="324" y="1023"/>
                  </a:lnTo>
                  <a:lnTo>
                    <a:pt x="323" y="1024"/>
                  </a:lnTo>
                  <a:lnTo>
                    <a:pt x="322" y="1023"/>
                  </a:lnTo>
                  <a:lnTo>
                    <a:pt x="322" y="1023"/>
                  </a:lnTo>
                  <a:lnTo>
                    <a:pt x="317" y="1013"/>
                  </a:lnTo>
                  <a:lnTo>
                    <a:pt x="312" y="996"/>
                  </a:lnTo>
                  <a:lnTo>
                    <a:pt x="306" y="972"/>
                  </a:lnTo>
                  <a:lnTo>
                    <a:pt x="286" y="975"/>
                  </a:lnTo>
                  <a:lnTo>
                    <a:pt x="286" y="975"/>
                  </a:lnTo>
                  <a:lnTo>
                    <a:pt x="269" y="865"/>
                  </a:lnTo>
                  <a:lnTo>
                    <a:pt x="256" y="784"/>
                  </a:lnTo>
                  <a:lnTo>
                    <a:pt x="250" y="755"/>
                  </a:lnTo>
                  <a:lnTo>
                    <a:pt x="246" y="741"/>
                  </a:lnTo>
                  <a:lnTo>
                    <a:pt x="246" y="741"/>
                  </a:lnTo>
                  <a:lnTo>
                    <a:pt x="244" y="726"/>
                  </a:lnTo>
                  <a:lnTo>
                    <a:pt x="239" y="700"/>
                  </a:lnTo>
                  <a:lnTo>
                    <a:pt x="226" y="626"/>
                  </a:lnTo>
                  <a:lnTo>
                    <a:pt x="218" y="585"/>
                  </a:lnTo>
                  <a:lnTo>
                    <a:pt x="211" y="546"/>
                  </a:lnTo>
                  <a:lnTo>
                    <a:pt x="204" y="513"/>
                  </a:lnTo>
                  <a:lnTo>
                    <a:pt x="199" y="500"/>
                  </a:lnTo>
                  <a:lnTo>
                    <a:pt x="195" y="489"/>
                  </a:lnTo>
                  <a:lnTo>
                    <a:pt x="195" y="489"/>
                  </a:lnTo>
                  <a:lnTo>
                    <a:pt x="182" y="456"/>
                  </a:lnTo>
                  <a:lnTo>
                    <a:pt x="170" y="431"/>
                  </a:lnTo>
                  <a:lnTo>
                    <a:pt x="160" y="409"/>
                  </a:lnTo>
                  <a:lnTo>
                    <a:pt x="155" y="398"/>
                  </a:lnTo>
                  <a:lnTo>
                    <a:pt x="153" y="387"/>
                  </a:lnTo>
                  <a:lnTo>
                    <a:pt x="153" y="387"/>
                  </a:lnTo>
                  <a:lnTo>
                    <a:pt x="150" y="373"/>
                  </a:lnTo>
                  <a:lnTo>
                    <a:pt x="150" y="361"/>
                  </a:lnTo>
                  <a:lnTo>
                    <a:pt x="152" y="347"/>
                  </a:lnTo>
                  <a:lnTo>
                    <a:pt x="153" y="334"/>
                  </a:lnTo>
                  <a:lnTo>
                    <a:pt x="155" y="310"/>
                  </a:lnTo>
                  <a:lnTo>
                    <a:pt x="157" y="300"/>
                  </a:lnTo>
                  <a:lnTo>
                    <a:pt x="157" y="292"/>
                  </a:lnTo>
                  <a:lnTo>
                    <a:pt x="157" y="292"/>
                  </a:lnTo>
                  <a:lnTo>
                    <a:pt x="158" y="286"/>
                  </a:lnTo>
                  <a:lnTo>
                    <a:pt x="159" y="277"/>
                  </a:lnTo>
                  <a:lnTo>
                    <a:pt x="166" y="262"/>
                  </a:lnTo>
                  <a:lnTo>
                    <a:pt x="174" y="247"/>
                  </a:lnTo>
                  <a:lnTo>
                    <a:pt x="176" y="241"/>
                  </a:lnTo>
                  <a:lnTo>
                    <a:pt x="176" y="237"/>
                  </a:lnTo>
                  <a:lnTo>
                    <a:pt x="176" y="237"/>
                  </a:lnTo>
                  <a:lnTo>
                    <a:pt x="175" y="231"/>
                  </a:lnTo>
                  <a:lnTo>
                    <a:pt x="172" y="225"/>
                  </a:lnTo>
                  <a:lnTo>
                    <a:pt x="167" y="219"/>
                  </a:lnTo>
                  <a:lnTo>
                    <a:pt x="165" y="217"/>
                  </a:lnTo>
                  <a:lnTo>
                    <a:pt x="160" y="214"/>
                  </a:lnTo>
                  <a:lnTo>
                    <a:pt x="160" y="214"/>
                  </a:lnTo>
                  <a:lnTo>
                    <a:pt x="154" y="213"/>
                  </a:lnTo>
                  <a:lnTo>
                    <a:pt x="146" y="214"/>
                  </a:lnTo>
                  <a:lnTo>
                    <a:pt x="123" y="218"/>
                  </a:lnTo>
                  <a:lnTo>
                    <a:pt x="98" y="221"/>
                  </a:lnTo>
                  <a:lnTo>
                    <a:pt x="87" y="223"/>
                  </a:lnTo>
                  <a:lnTo>
                    <a:pt x="79" y="221"/>
                  </a:lnTo>
                  <a:lnTo>
                    <a:pt x="79" y="221"/>
                  </a:lnTo>
                  <a:lnTo>
                    <a:pt x="69" y="219"/>
                  </a:lnTo>
                  <a:lnTo>
                    <a:pt x="58" y="217"/>
                  </a:lnTo>
                  <a:lnTo>
                    <a:pt x="45" y="210"/>
                  </a:lnTo>
                  <a:lnTo>
                    <a:pt x="33" y="204"/>
                  </a:lnTo>
                  <a:lnTo>
                    <a:pt x="27" y="200"/>
                  </a:lnTo>
                  <a:lnTo>
                    <a:pt x="22" y="193"/>
                  </a:lnTo>
                  <a:lnTo>
                    <a:pt x="16" y="187"/>
                  </a:lnTo>
                  <a:lnTo>
                    <a:pt x="11" y="181"/>
                  </a:lnTo>
                  <a:lnTo>
                    <a:pt x="7" y="173"/>
                  </a:lnTo>
                  <a:lnTo>
                    <a:pt x="4" y="164"/>
                  </a:lnTo>
                  <a:lnTo>
                    <a:pt x="1" y="155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31"/>
                  </a:lnTo>
                  <a:lnTo>
                    <a:pt x="0" y="120"/>
                  </a:lnTo>
                  <a:lnTo>
                    <a:pt x="2" y="110"/>
                  </a:lnTo>
                  <a:lnTo>
                    <a:pt x="5" y="99"/>
                  </a:lnTo>
                  <a:lnTo>
                    <a:pt x="7" y="89"/>
                  </a:lnTo>
                  <a:lnTo>
                    <a:pt x="12" y="79"/>
                  </a:lnTo>
                  <a:lnTo>
                    <a:pt x="21" y="61"/>
                  </a:lnTo>
                  <a:lnTo>
                    <a:pt x="30" y="46"/>
                  </a:lnTo>
                  <a:lnTo>
                    <a:pt x="41" y="33"/>
                  </a:lnTo>
                  <a:lnTo>
                    <a:pt x="51" y="23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63" y="16"/>
                  </a:lnTo>
                  <a:lnTo>
                    <a:pt x="67" y="15"/>
                  </a:lnTo>
                  <a:lnTo>
                    <a:pt x="79" y="15"/>
                  </a:lnTo>
                  <a:lnTo>
                    <a:pt x="91" y="16"/>
                  </a:lnTo>
                  <a:lnTo>
                    <a:pt x="103" y="18"/>
                  </a:lnTo>
                  <a:lnTo>
                    <a:pt x="126" y="22"/>
                  </a:lnTo>
                  <a:lnTo>
                    <a:pt x="133" y="23"/>
                  </a:lnTo>
                  <a:lnTo>
                    <a:pt x="136" y="22"/>
                  </a:lnTo>
                  <a:lnTo>
                    <a:pt x="137" y="22"/>
                  </a:lnTo>
                  <a:lnTo>
                    <a:pt x="13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4">
              <a:extLst>
                <a:ext uri="{FF2B5EF4-FFF2-40B4-BE49-F238E27FC236}">
                  <a16:creationId xmlns:a16="http://schemas.microsoft.com/office/drawing/2014/main" id="{6F5BF637-AFF6-4AED-95AA-7332583E7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076" y="4518025"/>
              <a:ext cx="61913" cy="25400"/>
            </a:xfrm>
            <a:custGeom>
              <a:avLst/>
              <a:gdLst>
                <a:gd name="T0" fmla="*/ 0 w 39"/>
                <a:gd name="T1" fmla="*/ 6 h 16"/>
                <a:gd name="T2" fmla="*/ 0 w 39"/>
                <a:gd name="T3" fmla="*/ 6 h 16"/>
                <a:gd name="T4" fmla="*/ 0 w 39"/>
                <a:gd name="T5" fmla="*/ 8 h 16"/>
                <a:gd name="T6" fmla="*/ 1 w 39"/>
                <a:gd name="T7" fmla="*/ 10 h 16"/>
                <a:gd name="T8" fmla="*/ 6 w 39"/>
                <a:gd name="T9" fmla="*/ 13 h 16"/>
                <a:gd name="T10" fmla="*/ 12 w 39"/>
                <a:gd name="T11" fmla="*/ 14 h 16"/>
                <a:gd name="T12" fmla="*/ 20 w 39"/>
                <a:gd name="T13" fmla="*/ 15 h 16"/>
                <a:gd name="T14" fmla="*/ 26 w 39"/>
                <a:gd name="T15" fmla="*/ 16 h 16"/>
                <a:gd name="T16" fmla="*/ 32 w 39"/>
                <a:gd name="T17" fmla="*/ 15 h 16"/>
                <a:gd name="T18" fmla="*/ 37 w 39"/>
                <a:gd name="T19" fmla="*/ 13 h 16"/>
                <a:gd name="T20" fmla="*/ 38 w 39"/>
                <a:gd name="T21" fmla="*/ 11 h 16"/>
                <a:gd name="T22" fmla="*/ 39 w 39"/>
                <a:gd name="T23" fmla="*/ 10 h 16"/>
                <a:gd name="T24" fmla="*/ 39 w 39"/>
                <a:gd name="T25" fmla="*/ 10 h 16"/>
                <a:gd name="T26" fmla="*/ 39 w 39"/>
                <a:gd name="T27" fmla="*/ 9 h 16"/>
                <a:gd name="T28" fmla="*/ 38 w 39"/>
                <a:gd name="T29" fmla="*/ 6 h 16"/>
                <a:gd name="T30" fmla="*/ 34 w 39"/>
                <a:gd name="T31" fmla="*/ 4 h 16"/>
                <a:gd name="T32" fmla="*/ 27 w 39"/>
                <a:gd name="T33" fmla="*/ 2 h 16"/>
                <a:gd name="T34" fmla="*/ 20 w 39"/>
                <a:gd name="T35" fmla="*/ 0 h 16"/>
                <a:gd name="T36" fmla="*/ 12 w 39"/>
                <a:gd name="T37" fmla="*/ 0 h 16"/>
                <a:gd name="T38" fmla="*/ 6 w 39"/>
                <a:gd name="T39" fmla="*/ 2 h 16"/>
                <a:gd name="T40" fmla="*/ 1 w 39"/>
                <a:gd name="T41" fmla="*/ 3 h 16"/>
                <a:gd name="T42" fmla="*/ 0 w 39"/>
                <a:gd name="T43" fmla="*/ 4 h 16"/>
                <a:gd name="T44" fmla="*/ 0 w 39"/>
                <a:gd name="T45" fmla="*/ 6 h 16"/>
                <a:gd name="T46" fmla="*/ 0 w 39"/>
                <a:gd name="T4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16">
                  <a:moveTo>
                    <a:pt x="0" y="6"/>
                  </a:moveTo>
                  <a:lnTo>
                    <a:pt x="0" y="6"/>
                  </a:lnTo>
                  <a:lnTo>
                    <a:pt x="0" y="8"/>
                  </a:lnTo>
                  <a:lnTo>
                    <a:pt x="1" y="10"/>
                  </a:lnTo>
                  <a:lnTo>
                    <a:pt x="6" y="13"/>
                  </a:lnTo>
                  <a:lnTo>
                    <a:pt x="12" y="14"/>
                  </a:lnTo>
                  <a:lnTo>
                    <a:pt x="20" y="15"/>
                  </a:lnTo>
                  <a:lnTo>
                    <a:pt x="26" y="16"/>
                  </a:lnTo>
                  <a:lnTo>
                    <a:pt x="32" y="15"/>
                  </a:lnTo>
                  <a:lnTo>
                    <a:pt x="37" y="13"/>
                  </a:lnTo>
                  <a:lnTo>
                    <a:pt x="38" y="11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9"/>
                  </a:lnTo>
                  <a:lnTo>
                    <a:pt x="38" y="6"/>
                  </a:lnTo>
                  <a:lnTo>
                    <a:pt x="34" y="4"/>
                  </a:lnTo>
                  <a:lnTo>
                    <a:pt x="27" y="2"/>
                  </a:lnTo>
                  <a:lnTo>
                    <a:pt x="20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FF1EF51-8721-4730-8EA9-7AD22CA8D421}"/>
              </a:ext>
            </a:extLst>
          </p:cNvPr>
          <p:cNvGrpSpPr/>
          <p:nvPr/>
        </p:nvGrpSpPr>
        <p:grpSpPr>
          <a:xfrm>
            <a:off x="3915678" y="982663"/>
            <a:ext cx="1652610" cy="2427928"/>
            <a:chOff x="3881438" y="2314575"/>
            <a:chExt cx="1749425" cy="2570163"/>
          </a:xfrm>
        </p:grpSpPr>
        <p:sp>
          <p:nvSpPr>
            <p:cNvPr id="11" name="Freeform 21">
              <a:extLst>
                <a:ext uri="{FF2B5EF4-FFF2-40B4-BE49-F238E27FC236}">
                  <a16:creationId xmlns:a16="http://schemas.microsoft.com/office/drawing/2014/main" id="{7AD0CC59-674F-4AFA-A9F7-799D29980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1438" y="2314575"/>
              <a:ext cx="1749425" cy="2570163"/>
            </a:xfrm>
            <a:custGeom>
              <a:avLst/>
              <a:gdLst>
                <a:gd name="T0" fmla="*/ 749 w 1102"/>
                <a:gd name="T1" fmla="*/ 168 h 1619"/>
                <a:gd name="T2" fmla="*/ 645 w 1102"/>
                <a:gd name="T3" fmla="*/ 196 h 1619"/>
                <a:gd name="T4" fmla="*/ 523 w 1102"/>
                <a:gd name="T5" fmla="*/ 237 h 1619"/>
                <a:gd name="T6" fmla="*/ 404 w 1102"/>
                <a:gd name="T7" fmla="*/ 333 h 1619"/>
                <a:gd name="T8" fmla="*/ 202 w 1102"/>
                <a:gd name="T9" fmla="*/ 414 h 1619"/>
                <a:gd name="T10" fmla="*/ 66 w 1102"/>
                <a:gd name="T11" fmla="*/ 396 h 1619"/>
                <a:gd name="T12" fmla="*/ 17 w 1102"/>
                <a:gd name="T13" fmla="*/ 410 h 1619"/>
                <a:gd name="T14" fmla="*/ 0 w 1102"/>
                <a:gd name="T15" fmla="*/ 424 h 1619"/>
                <a:gd name="T16" fmla="*/ 56 w 1102"/>
                <a:gd name="T17" fmla="*/ 430 h 1619"/>
                <a:gd name="T18" fmla="*/ 21 w 1102"/>
                <a:gd name="T19" fmla="*/ 453 h 1619"/>
                <a:gd name="T20" fmla="*/ 91 w 1102"/>
                <a:gd name="T21" fmla="*/ 444 h 1619"/>
                <a:gd name="T22" fmla="*/ 40 w 1102"/>
                <a:gd name="T23" fmla="*/ 476 h 1619"/>
                <a:gd name="T24" fmla="*/ 118 w 1102"/>
                <a:gd name="T25" fmla="*/ 462 h 1619"/>
                <a:gd name="T26" fmla="*/ 188 w 1102"/>
                <a:gd name="T27" fmla="*/ 463 h 1619"/>
                <a:gd name="T28" fmla="*/ 399 w 1102"/>
                <a:gd name="T29" fmla="*/ 395 h 1619"/>
                <a:gd name="T30" fmla="*/ 588 w 1102"/>
                <a:gd name="T31" fmla="*/ 587 h 1619"/>
                <a:gd name="T32" fmla="*/ 557 w 1102"/>
                <a:gd name="T33" fmla="*/ 724 h 1619"/>
                <a:gd name="T34" fmla="*/ 545 w 1102"/>
                <a:gd name="T35" fmla="*/ 1018 h 1619"/>
                <a:gd name="T36" fmla="*/ 636 w 1102"/>
                <a:gd name="T37" fmla="*/ 1494 h 1619"/>
                <a:gd name="T38" fmla="*/ 583 w 1102"/>
                <a:gd name="T39" fmla="*/ 1585 h 1619"/>
                <a:gd name="T40" fmla="*/ 568 w 1102"/>
                <a:gd name="T41" fmla="*/ 1619 h 1619"/>
                <a:gd name="T42" fmla="*/ 616 w 1102"/>
                <a:gd name="T43" fmla="*/ 1618 h 1619"/>
                <a:gd name="T44" fmla="*/ 656 w 1102"/>
                <a:gd name="T45" fmla="*/ 1591 h 1619"/>
                <a:gd name="T46" fmla="*/ 710 w 1102"/>
                <a:gd name="T47" fmla="*/ 1573 h 1619"/>
                <a:gd name="T48" fmla="*/ 754 w 1102"/>
                <a:gd name="T49" fmla="*/ 1534 h 1619"/>
                <a:gd name="T50" fmla="*/ 732 w 1102"/>
                <a:gd name="T51" fmla="*/ 1490 h 1619"/>
                <a:gd name="T52" fmla="*/ 713 w 1102"/>
                <a:gd name="T53" fmla="*/ 1317 h 1619"/>
                <a:gd name="T54" fmla="*/ 703 w 1102"/>
                <a:gd name="T55" fmla="*/ 1018 h 1619"/>
                <a:gd name="T56" fmla="*/ 731 w 1102"/>
                <a:gd name="T57" fmla="*/ 1016 h 1619"/>
                <a:gd name="T58" fmla="*/ 793 w 1102"/>
                <a:gd name="T59" fmla="*/ 1263 h 1619"/>
                <a:gd name="T60" fmla="*/ 833 w 1102"/>
                <a:gd name="T61" fmla="*/ 1454 h 1619"/>
                <a:gd name="T62" fmla="*/ 809 w 1102"/>
                <a:gd name="T63" fmla="*/ 1577 h 1619"/>
                <a:gd name="T64" fmla="*/ 801 w 1102"/>
                <a:gd name="T65" fmla="*/ 1616 h 1619"/>
                <a:gd name="T66" fmla="*/ 824 w 1102"/>
                <a:gd name="T67" fmla="*/ 1596 h 1619"/>
                <a:gd name="T68" fmla="*/ 872 w 1102"/>
                <a:gd name="T69" fmla="*/ 1596 h 1619"/>
                <a:gd name="T70" fmla="*/ 898 w 1102"/>
                <a:gd name="T71" fmla="*/ 1584 h 1619"/>
                <a:gd name="T72" fmla="*/ 901 w 1102"/>
                <a:gd name="T73" fmla="*/ 1525 h 1619"/>
                <a:gd name="T74" fmla="*/ 923 w 1102"/>
                <a:gd name="T75" fmla="*/ 1315 h 1619"/>
                <a:gd name="T76" fmla="*/ 902 w 1102"/>
                <a:gd name="T77" fmla="*/ 991 h 1619"/>
                <a:gd name="T78" fmla="*/ 887 w 1102"/>
                <a:gd name="T79" fmla="*/ 631 h 1619"/>
                <a:gd name="T80" fmla="*/ 911 w 1102"/>
                <a:gd name="T81" fmla="*/ 413 h 1619"/>
                <a:gd name="T82" fmla="*/ 993 w 1102"/>
                <a:gd name="T83" fmla="*/ 552 h 1619"/>
                <a:gd name="T84" fmla="*/ 946 w 1102"/>
                <a:gd name="T85" fmla="*/ 571 h 1619"/>
                <a:gd name="T86" fmla="*/ 1016 w 1102"/>
                <a:gd name="T87" fmla="*/ 593 h 1619"/>
                <a:gd name="T88" fmla="*/ 1055 w 1102"/>
                <a:gd name="T89" fmla="*/ 635 h 1619"/>
                <a:gd name="T90" fmla="*/ 1066 w 1102"/>
                <a:gd name="T91" fmla="*/ 654 h 1619"/>
                <a:gd name="T92" fmla="*/ 1061 w 1102"/>
                <a:gd name="T93" fmla="*/ 701 h 1619"/>
                <a:gd name="T94" fmla="*/ 1084 w 1102"/>
                <a:gd name="T95" fmla="*/ 671 h 1619"/>
                <a:gd name="T96" fmla="*/ 1102 w 1102"/>
                <a:gd name="T97" fmla="*/ 603 h 1619"/>
                <a:gd name="T98" fmla="*/ 1072 w 1102"/>
                <a:gd name="T99" fmla="*/ 553 h 1619"/>
                <a:gd name="T100" fmla="*/ 1016 w 1102"/>
                <a:gd name="T101" fmla="*/ 438 h 1619"/>
                <a:gd name="T102" fmla="*/ 943 w 1102"/>
                <a:gd name="T103" fmla="*/ 284 h 1619"/>
                <a:gd name="T104" fmla="*/ 880 w 1102"/>
                <a:gd name="T105" fmla="*/ 202 h 1619"/>
                <a:gd name="T106" fmla="*/ 924 w 1102"/>
                <a:gd name="T107" fmla="*/ 204 h 1619"/>
                <a:gd name="T108" fmla="*/ 988 w 1102"/>
                <a:gd name="T109" fmla="*/ 163 h 1619"/>
                <a:gd name="T110" fmla="*/ 1022 w 1102"/>
                <a:gd name="T111" fmla="*/ 72 h 1619"/>
                <a:gd name="T112" fmla="*/ 997 w 1102"/>
                <a:gd name="T113" fmla="*/ 12 h 1619"/>
                <a:gd name="T114" fmla="*/ 898 w 1102"/>
                <a:gd name="T115" fmla="*/ 0 h 1619"/>
                <a:gd name="T116" fmla="*/ 828 w 1102"/>
                <a:gd name="T117" fmla="*/ 29 h 1619"/>
                <a:gd name="T118" fmla="*/ 795 w 1102"/>
                <a:gd name="T119" fmla="*/ 74 h 1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02" h="1619">
                  <a:moveTo>
                    <a:pt x="793" y="112"/>
                  </a:moveTo>
                  <a:lnTo>
                    <a:pt x="793" y="112"/>
                  </a:lnTo>
                  <a:lnTo>
                    <a:pt x="782" y="126"/>
                  </a:lnTo>
                  <a:lnTo>
                    <a:pt x="773" y="138"/>
                  </a:lnTo>
                  <a:lnTo>
                    <a:pt x="765" y="151"/>
                  </a:lnTo>
                  <a:lnTo>
                    <a:pt x="760" y="157"/>
                  </a:lnTo>
                  <a:lnTo>
                    <a:pt x="754" y="163"/>
                  </a:lnTo>
                  <a:lnTo>
                    <a:pt x="754" y="163"/>
                  </a:lnTo>
                  <a:lnTo>
                    <a:pt x="749" y="168"/>
                  </a:lnTo>
                  <a:lnTo>
                    <a:pt x="747" y="171"/>
                  </a:lnTo>
                  <a:lnTo>
                    <a:pt x="747" y="174"/>
                  </a:lnTo>
                  <a:lnTo>
                    <a:pt x="745" y="176"/>
                  </a:lnTo>
                  <a:lnTo>
                    <a:pt x="742" y="177"/>
                  </a:lnTo>
                  <a:lnTo>
                    <a:pt x="734" y="180"/>
                  </a:lnTo>
                  <a:lnTo>
                    <a:pt x="703" y="186"/>
                  </a:lnTo>
                  <a:lnTo>
                    <a:pt x="703" y="186"/>
                  </a:lnTo>
                  <a:lnTo>
                    <a:pt x="667" y="192"/>
                  </a:lnTo>
                  <a:lnTo>
                    <a:pt x="645" y="196"/>
                  </a:lnTo>
                  <a:lnTo>
                    <a:pt x="629" y="199"/>
                  </a:lnTo>
                  <a:lnTo>
                    <a:pt x="608" y="207"/>
                  </a:lnTo>
                  <a:lnTo>
                    <a:pt x="608" y="207"/>
                  </a:lnTo>
                  <a:lnTo>
                    <a:pt x="597" y="210"/>
                  </a:lnTo>
                  <a:lnTo>
                    <a:pt x="585" y="214"/>
                  </a:lnTo>
                  <a:lnTo>
                    <a:pt x="563" y="219"/>
                  </a:lnTo>
                  <a:lnTo>
                    <a:pt x="551" y="222"/>
                  </a:lnTo>
                  <a:lnTo>
                    <a:pt x="538" y="228"/>
                  </a:lnTo>
                  <a:lnTo>
                    <a:pt x="523" y="237"/>
                  </a:lnTo>
                  <a:lnTo>
                    <a:pt x="506" y="249"/>
                  </a:lnTo>
                  <a:lnTo>
                    <a:pt x="506" y="249"/>
                  </a:lnTo>
                  <a:lnTo>
                    <a:pt x="482" y="270"/>
                  </a:lnTo>
                  <a:lnTo>
                    <a:pt x="470" y="281"/>
                  </a:lnTo>
                  <a:lnTo>
                    <a:pt x="456" y="293"/>
                  </a:lnTo>
                  <a:lnTo>
                    <a:pt x="429" y="316"/>
                  </a:lnTo>
                  <a:lnTo>
                    <a:pt x="429" y="316"/>
                  </a:lnTo>
                  <a:lnTo>
                    <a:pt x="418" y="324"/>
                  </a:lnTo>
                  <a:lnTo>
                    <a:pt x="404" y="333"/>
                  </a:lnTo>
                  <a:lnTo>
                    <a:pt x="375" y="350"/>
                  </a:lnTo>
                  <a:lnTo>
                    <a:pt x="341" y="366"/>
                  </a:lnTo>
                  <a:lnTo>
                    <a:pt x="306" y="382"/>
                  </a:lnTo>
                  <a:lnTo>
                    <a:pt x="272" y="395"/>
                  </a:lnTo>
                  <a:lnTo>
                    <a:pt x="242" y="405"/>
                  </a:lnTo>
                  <a:lnTo>
                    <a:pt x="217" y="412"/>
                  </a:lnTo>
                  <a:lnTo>
                    <a:pt x="208" y="413"/>
                  </a:lnTo>
                  <a:lnTo>
                    <a:pt x="202" y="414"/>
                  </a:lnTo>
                  <a:lnTo>
                    <a:pt x="202" y="414"/>
                  </a:lnTo>
                  <a:lnTo>
                    <a:pt x="180" y="414"/>
                  </a:lnTo>
                  <a:lnTo>
                    <a:pt x="160" y="416"/>
                  </a:lnTo>
                  <a:lnTo>
                    <a:pt x="142" y="418"/>
                  </a:lnTo>
                  <a:lnTo>
                    <a:pt x="142" y="418"/>
                  </a:lnTo>
                  <a:lnTo>
                    <a:pt x="119" y="410"/>
                  </a:lnTo>
                  <a:lnTo>
                    <a:pt x="98" y="402"/>
                  </a:lnTo>
                  <a:lnTo>
                    <a:pt x="80" y="399"/>
                  </a:lnTo>
                  <a:lnTo>
                    <a:pt x="80" y="399"/>
                  </a:lnTo>
                  <a:lnTo>
                    <a:pt x="66" y="396"/>
                  </a:lnTo>
                  <a:lnTo>
                    <a:pt x="55" y="396"/>
                  </a:lnTo>
                  <a:lnTo>
                    <a:pt x="45" y="396"/>
                  </a:lnTo>
                  <a:lnTo>
                    <a:pt x="36" y="399"/>
                  </a:lnTo>
                  <a:lnTo>
                    <a:pt x="36" y="399"/>
                  </a:lnTo>
                  <a:lnTo>
                    <a:pt x="22" y="405"/>
                  </a:lnTo>
                  <a:lnTo>
                    <a:pt x="17" y="408"/>
                  </a:lnTo>
                  <a:lnTo>
                    <a:pt x="17" y="410"/>
                  </a:lnTo>
                  <a:lnTo>
                    <a:pt x="17" y="410"/>
                  </a:lnTo>
                  <a:lnTo>
                    <a:pt x="17" y="410"/>
                  </a:lnTo>
                  <a:lnTo>
                    <a:pt x="23" y="412"/>
                  </a:lnTo>
                  <a:lnTo>
                    <a:pt x="32" y="413"/>
                  </a:lnTo>
                  <a:lnTo>
                    <a:pt x="45" y="414"/>
                  </a:lnTo>
                  <a:lnTo>
                    <a:pt x="45" y="414"/>
                  </a:lnTo>
                  <a:lnTo>
                    <a:pt x="24" y="417"/>
                  </a:lnTo>
                  <a:lnTo>
                    <a:pt x="9" y="419"/>
                  </a:lnTo>
                  <a:lnTo>
                    <a:pt x="1" y="422"/>
                  </a:lnTo>
                  <a:lnTo>
                    <a:pt x="1" y="422"/>
                  </a:lnTo>
                  <a:lnTo>
                    <a:pt x="0" y="424"/>
                  </a:lnTo>
                  <a:lnTo>
                    <a:pt x="1" y="428"/>
                  </a:lnTo>
                  <a:lnTo>
                    <a:pt x="2" y="429"/>
                  </a:lnTo>
                  <a:lnTo>
                    <a:pt x="5" y="429"/>
                  </a:lnTo>
                  <a:lnTo>
                    <a:pt x="13" y="430"/>
                  </a:lnTo>
                  <a:lnTo>
                    <a:pt x="13" y="430"/>
                  </a:lnTo>
                  <a:lnTo>
                    <a:pt x="26" y="429"/>
                  </a:lnTo>
                  <a:lnTo>
                    <a:pt x="40" y="430"/>
                  </a:lnTo>
                  <a:lnTo>
                    <a:pt x="52" y="430"/>
                  </a:lnTo>
                  <a:lnTo>
                    <a:pt x="56" y="430"/>
                  </a:lnTo>
                  <a:lnTo>
                    <a:pt x="56" y="430"/>
                  </a:lnTo>
                  <a:lnTo>
                    <a:pt x="50" y="433"/>
                  </a:lnTo>
                  <a:lnTo>
                    <a:pt x="35" y="439"/>
                  </a:lnTo>
                  <a:lnTo>
                    <a:pt x="29" y="444"/>
                  </a:lnTo>
                  <a:lnTo>
                    <a:pt x="23" y="447"/>
                  </a:lnTo>
                  <a:lnTo>
                    <a:pt x="21" y="451"/>
                  </a:lnTo>
                  <a:lnTo>
                    <a:pt x="21" y="452"/>
                  </a:lnTo>
                  <a:lnTo>
                    <a:pt x="21" y="453"/>
                  </a:lnTo>
                  <a:lnTo>
                    <a:pt x="21" y="453"/>
                  </a:lnTo>
                  <a:lnTo>
                    <a:pt x="26" y="455"/>
                  </a:lnTo>
                  <a:lnTo>
                    <a:pt x="33" y="453"/>
                  </a:lnTo>
                  <a:lnTo>
                    <a:pt x="53" y="448"/>
                  </a:lnTo>
                  <a:lnTo>
                    <a:pt x="73" y="444"/>
                  </a:lnTo>
                  <a:lnTo>
                    <a:pt x="80" y="441"/>
                  </a:lnTo>
                  <a:lnTo>
                    <a:pt x="84" y="441"/>
                  </a:lnTo>
                  <a:lnTo>
                    <a:pt x="84" y="441"/>
                  </a:lnTo>
                  <a:lnTo>
                    <a:pt x="87" y="442"/>
                  </a:lnTo>
                  <a:lnTo>
                    <a:pt x="91" y="444"/>
                  </a:lnTo>
                  <a:lnTo>
                    <a:pt x="91" y="445"/>
                  </a:lnTo>
                  <a:lnTo>
                    <a:pt x="90" y="446"/>
                  </a:lnTo>
                  <a:lnTo>
                    <a:pt x="84" y="450"/>
                  </a:lnTo>
                  <a:lnTo>
                    <a:pt x="84" y="450"/>
                  </a:lnTo>
                  <a:lnTo>
                    <a:pt x="70" y="456"/>
                  </a:lnTo>
                  <a:lnTo>
                    <a:pt x="55" y="466"/>
                  </a:lnTo>
                  <a:lnTo>
                    <a:pt x="44" y="473"/>
                  </a:lnTo>
                  <a:lnTo>
                    <a:pt x="40" y="475"/>
                  </a:lnTo>
                  <a:lnTo>
                    <a:pt x="40" y="476"/>
                  </a:lnTo>
                  <a:lnTo>
                    <a:pt x="40" y="476"/>
                  </a:lnTo>
                  <a:lnTo>
                    <a:pt x="40" y="476"/>
                  </a:lnTo>
                  <a:lnTo>
                    <a:pt x="56" y="476"/>
                  </a:lnTo>
                  <a:lnTo>
                    <a:pt x="84" y="473"/>
                  </a:lnTo>
                  <a:lnTo>
                    <a:pt x="84" y="473"/>
                  </a:lnTo>
                  <a:lnTo>
                    <a:pt x="91" y="472"/>
                  </a:lnTo>
                  <a:lnTo>
                    <a:pt x="97" y="470"/>
                  </a:lnTo>
                  <a:lnTo>
                    <a:pt x="108" y="466"/>
                  </a:lnTo>
                  <a:lnTo>
                    <a:pt x="118" y="462"/>
                  </a:lnTo>
                  <a:lnTo>
                    <a:pt x="123" y="461"/>
                  </a:lnTo>
                  <a:lnTo>
                    <a:pt x="126" y="461"/>
                  </a:lnTo>
                  <a:lnTo>
                    <a:pt x="126" y="461"/>
                  </a:lnTo>
                  <a:lnTo>
                    <a:pt x="135" y="462"/>
                  </a:lnTo>
                  <a:lnTo>
                    <a:pt x="141" y="464"/>
                  </a:lnTo>
                  <a:lnTo>
                    <a:pt x="149" y="466"/>
                  </a:lnTo>
                  <a:lnTo>
                    <a:pt x="166" y="466"/>
                  </a:lnTo>
                  <a:lnTo>
                    <a:pt x="166" y="466"/>
                  </a:lnTo>
                  <a:lnTo>
                    <a:pt x="188" y="463"/>
                  </a:lnTo>
                  <a:lnTo>
                    <a:pt x="211" y="461"/>
                  </a:lnTo>
                  <a:lnTo>
                    <a:pt x="253" y="453"/>
                  </a:lnTo>
                  <a:lnTo>
                    <a:pt x="253" y="453"/>
                  </a:lnTo>
                  <a:lnTo>
                    <a:pt x="271" y="448"/>
                  </a:lnTo>
                  <a:lnTo>
                    <a:pt x="294" y="441"/>
                  </a:lnTo>
                  <a:lnTo>
                    <a:pt x="319" y="431"/>
                  </a:lnTo>
                  <a:lnTo>
                    <a:pt x="342" y="422"/>
                  </a:lnTo>
                  <a:lnTo>
                    <a:pt x="342" y="422"/>
                  </a:lnTo>
                  <a:lnTo>
                    <a:pt x="399" y="395"/>
                  </a:lnTo>
                  <a:lnTo>
                    <a:pt x="464" y="363"/>
                  </a:lnTo>
                  <a:lnTo>
                    <a:pt x="464" y="363"/>
                  </a:lnTo>
                  <a:lnTo>
                    <a:pt x="494" y="349"/>
                  </a:lnTo>
                  <a:lnTo>
                    <a:pt x="524" y="337"/>
                  </a:lnTo>
                  <a:lnTo>
                    <a:pt x="557" y="323"/>
                  </a:lnTo>
                  <a:lnTo>
                    <a:pt x="557" y="323"/>
                  </a:lnTo>
                  <a:lnTo>
                    <a:pt x="574" y="452"/>
                  </a:lnTo>
                  <a:lnTo>
                    <a:pt x="585" y="549"/>
                  </a:lnTo>
                  <a:lnTo>
                    <a:pt x="588" y="587"/>
                  </a:lnTo>
                  <a:lnTo>
                    <a:pt x="589" y="610"/>
                  </a:lnTo>
                  <a:lnTo>
                    <a:pt x="589" y="610"/>
                  </a:lnTo>
                  <a:lnTo>
                    <a:pt x="588" y="625"/>
                  </a:lnTo>
                  <a:lnTo>
                    <a:pt x="585" y="641"/>
                  </a:lnTo>
                  <a:lnTo>
                    <a:pt x="582" y="655"/>
                  </a:lnTo>
                  <a:lnTo>
                    <a:pt x="577" y="670"/>
                  </a:lnTo>
                  <a:lnTo>
                    <a:pt x="567" y="698"/>
                  </a:lnTo>
                  <a:lnTo>
                    <a:pt x="557" y="724"/>
                  </a:lnTo>
                  <a:lnTo>
                    <a:pt x="557" y="724"/>
                  </a:lnTo>
                  <a:lnTo>
                    <a:pt x="554" y="742"/>
                  </a:lnTo>
                  <a:lnTo>
                    <a:pt x="551" y="767"/>
                  </a:lnTo>
                  <a:lnTo>
                    <a:pt x="548" y="799"/>
                  </a:lnTo>
                  <a:lnTo>
                    <a:pt x="546" y="835"/>
                  </a:lnTo>
                  <a:lnTo>
                    <a:pt x="543" y="911"/>
                  </a:lnTo>
                  <a:lnTo>
                    <a:pt x="543" y="975"/>
                  </a:lnTo>
                  <a:lnTo>
                    <a:pt x="543" y="975"/>
                  </a:lnTo>
                  <a:lnTo>
                    <a:pt x="543" y="993"/>
                  </a:lnTo>
                  <a:lnTo>
                    <a:pt x="545" y="1018"/>
                  </a:lnTo>
                  <a:lnTo>
                    <a:pt x="555" y="1082"/>
                  </a:lnTo>
                  <a:lnTo>
                    <a:pt x="567" y="1162"/>
                  </a:lnTo>
                  <a:lnTo>
                    <a:pt x="583" y="1249"/>
                  </a:lnTo>
                  <a:lnTo>
                    <a:pt x="599" y="1334"/>
                  </a:lnTo>
                  <a:lnTo>
                    <a:pt x="614" y="1408"/>
                  </a:lnTo>
                  <a:lnTo>
                    <a:pt x="628" y="1465"/>
                  </a:lnTo>
                  <a:lnTo>
                    <a:pt x="633" y="1483"/>
                  </a:lnTo>
                  <a:lnTo>
                    <a:pt x="636" y="1494"/>
                  </a:lnTo>
                  <a:lnTo>
                    <a:pt x="636" y="1494"/>
                  </a:lnTo>
                  <a:lnTo>
                    <a:pt x="647" y="1515"/>
                  </a:lnTo>
                  <a:lnTo>
                    <a:pt x="653" y="1526"/>
                  </a:lnTo>
                  <a:lnTo>
                    <a:pt x="653" y="1529"/>
                  </a:lnTo>
                  <a:lnTo>
                    <a:pt x="652" y="1533"/>
                  </a:lnTo>
                  <a:lnTo>
                    <a:pt x="650" y="1537"/>
                  </a:lnTo>
                  <a:lnTo>
                    <a:pt x="643" y="1540"/>
                  </a:lnTo>
                  <a:lnTo>
                    <a:pt x="643" y="1540"/>
                  </a:lnTo>
                  <a:lnTo>
                    <a:pt x="605" y="1571"/>
                  </a:lnTo>
                  <a:lnTo>
                    <a:pt x="583" y="1585"/>
                  </a:lnTo>
                  <a:lnTo>
                    <a:pt x="566" y="1596"/>
                  </a:lnTo>
                  <a:lnTo>
                    <a:pt x="566" y="1596"/>
                  </a:lnTo>
                  <a:lnTo>
                    <a:pt x="561" y="1600"/>
                  </a:lnTo>
                  <a:lnTo>
                    <a:pt x="557" y="1604"/>
                  </a:lnTo>
                  <a:lnTo>
                    <a:pt x="557" y="1608"/>
                  </a:lnTo>
                  <a:lnTo>
                    <a:pt x="557" y="1612"/>
                  </a:lnTo>
                  <a:lnTo>
                    <a:pt x="560" y="1616"/>
                  </a:lnTo>
                  <a:lnTo>
                    <a:pt x="563" y="1618"/>
                  </a:lnTo>
                  <a:lnTo>
                    <a:pt x="568" y="1619"/>
                  </a:lnTo>
                  <a:lnTo>
                    <a:pt x="573" y="1619"/>
                  </a:lnTo>
                  <a:lnTo>
                    <a:pt x="573" y="1619"/>
                  </a:lnTo>
                  <a:lnTo>
                    <a:pt x="596" y="1612"/>
                  </a:lnTo>
                  <a:lnTo>
                    <a:pt x="607" y="1610"/>
                  </a:lnTo>
                  <a:lnTo>
                    <a:pt x="611" y="1611"/>
                  </a:lnTo>
                  <a:lnTo>
                    <a:pt x="613" y="1612"/>
                  </a:lnTo>
                  <a:lnTo>
                    <a:pt x="613" y="1612"/>
                  </a:lnTo>
                  <a:lnTo>
                    <a:pt x="614" y="1616"/>
                  </a:lnTo>
                  <a:lnTo>
                    <a:pt x="616" y="1618"/>
                  </a:lnTo>
                  <a:lnTo>
                    <a:pt x="617" y="1619"/>
                  </a:lnTo>
                  <a:lnTo>
                    <a:pt x="619" y="1618"/>
                  </a:lnTo>
                  <a:lnTo>
                    <a:pt x="629" y="1616"/>
                  </a:lnTo>
                  <a:lnTo>
                    <a:pt x="629" y="1616"/>
                  </a:lnTo>
                  <a:lnTo>
                    <a:pt x="634" y="1613"/>
                  </a:lnTo>
                  <a:lnTo>
                    <a:pt x="639" y="1610"/>
                  </a:lnTo>
                  <a:lnTo>
                    <a:pt x="646" y="1604"/>
                  </a:lnTo>
                  <a:lnTo>
                    <a:pt x="651" y="1597"/>
                  </a:lnTo>
                  <a:lnTo>
                    <a:pt x="656" y="1591"/>
                  </a:lnTo>
                  <a:lnTo>
                    <a:pt x="656" y="1591"/>
                  </a:lnTo>
                  <a:lnTo>
                    <a:pt x="664" y="1587"/>
                  </a:lnTo>
                  <a:lnTo>
                    <a:pt x="675" y="1580"/>
                  </a:lnTo>
                  <a:lnTo>
                    <a:pt x="686" y="1576"/>
                  </a:lnTo>
                  <a:lnTo>
                    <a:pt x="694" y="1572"/>
                  </a:lnTo>
                  <a:lnTo>
                    <a:pt x="694" y="1572"/>
                  </a:lnTo>
                  <a:lnTo>
                    <a:pt x="699" y="1572"/>
                  </a:lnTo>
                  <a:lnTo>
                    <a:pt x="704" y="1573"/>
                  </a:lnTo>
                  <a:lnTo>
                    <a:pt x="710" y="1573"/>
                  </a:lnTo>
                  <a:lnTo>
                    <a:pt x="717" y="1574"/>
                  </a:lnTo>
                  <a:lnTo>
                    <a:pt x="725" y="1572"/>
                  </a:lnTo>
                  <a:lnTo>
                    <a:pt x="733" y="1570"/>
                  </a:lnTo>
                  <a:lnTo>
                    <a:pt x="736" y="1566"/>
                  </a:lnTo>
                  <a:lnTo>
                    <a:pt x="739" y="1562"/>
                  </a:lnTo>
                  <a:lnTo>
                    <a:pt x="743" y="1559"/>
                  </a:lnTo>
                  <a:lnTo>
                    <a:pt x="745" y="1553"/>
                  </a:lnTo>
                  <a:lnTo>
                    <a:pt x="745" y="1553"/>
                  </a:lnTo>
                  <a:lnTo>
                    <a:pt x="754" y="1534"/>
                  </a:lnTo>
                  <a:lnTo>
                    <a:pt x="756" y="1529"/>
                  </a:lnTo>
                  <a:lnTo>
                    <a:pt x="756" y="1525"/>
                  </a:lnTo>
                  <a:lnTo>
                    <a:pt x="756" y="1521"/>
                  </a:lnTo>
                  <a:lnTo>
                    <a:pt x="754" y="1517"/>
                  </a:lnTo>
                  <a:lnTo>
                    <a:pt x="745" y="1505"/>
                  </a:lnTo>
                  <a:lnTo>
                    <a:pt x="745" y="1505"/>
                  </a:lnTo>
                  <a:lnTo>
                    <a:pt x="741" y="1499"/>
                  </a:lnTo>
                  <a:lnTo>
                    <a:pt x="736" y="1494"/>
                  </a:lnTo>
                  <a:lnTo>
                    <a:pt x="732" y="1490"/>
                  </a:lnTo>
                  <a:lnTo>
                    <a:pt x="728" y="1487"/>
                  </a:lnTo>
                  <a:lnTo>
                    <a:pt x="726" y="1481"/>
                  </a:lnTo>
                  <a:lnTo>
                    <a:pt x="724" y="1472"/>
                  </a:lnTo>
                  <a:lnTo>
                    <a:pt x="722" y="1460"/>
                  </a:lnTo>
                  <a:lnTo>
                    <a:pt x="722" y="1443"/>
                  </a:lnTo>
                  <a:lnTo>
                    <a:pt x="722" y="1443"/>
                  </a:lnTo>
                  <a:lnTo>
                    <a:pt x="721" y="1419"/>
                  </a:lnTo>
                  <a:lnTo>
                    <a:pt x="720" y="1388"/>
                  </a:lnTo>
                  <a:lnTo>
                    <a:pt x="713" y="1317"/>
                  </a:lnTo>
                  <a:lnTo>
                    <a:pt x="705" y="1240"/>
                  </a:lnTo>
                  <a:lnTo>
                    <a:pt x="699" y="1172"/>
                  </a:lnTo>
                  <a:lnTo>
                    <a:pt x="699" y="1172"/>
                  </a:lnTo>
                  <a:lnTo>
                    <a:pt x="697" y="1142"/>
                  </a:lnTo>
                  <a:lnTo>
                    <a:pt x="697" y="1110"/>
                  </a:lnTo>
                  <a:lnTo>
                    <a:pt x="697" y="1080"/>
                  </a:lnTo>
                  <a:lnTo>
                    <a:pt x="698" y="1050"/>
                  </a:lnTo>
                  <a:lnTo>
                    <a:pt x="700" y="1027"/>
                  </a:lnTo>
                  <a:lnTo>
                    <a:pt x="703" y="1018"/>
                  </a:lnTo>
                  <a:lnTo>
                    <a:pt x="705" y="1009"/>
                  </a:lnTo>
                  <a:lnTo>
                    <a:pt x="708" y="1003"/>
                  </a:lnTo>
                  <a:lnTo>
                    <a:pt x="711" y="999"/>
                  </a:lnTo>
                  <a:lnTo>
                    <a:pt x="715" y="998"/>
                  </a:lnTo>
                  <a:lnTo>
                    <a:pt x="719" y="999"/>
                  </a:lnTo>
                  <a:lnTo>
                    <a:pt x="719" y="999"/>
                  </a:lnTo>
                  <a:lnTo>
                    <a:pt x="722" y="1003"/>
                  </a:lnTo>
                  <a:lnTo>
                    <a:pt x="727" y="1008"/>
                  </a:lnTo>
                  <a:lnTo>
                    <a:pt x="731" y="1016"/>
                  </a:lnTo>
                  <a:lnTo>
                    <a:pt x="734" y="1025"/>
                  </a:lnTo>
                  <a:lnTo>
                    <a:pt x="743" y="1047"/>
                  </a:lnTo>
                  <a:lnTo>
                    <a:pt x="750" y="1071"/>
                  </a:lnTo>
                  <a:lnTo>
                    <a:pt x="764" y="1120"/>
                  </a:lnTo>
                  <a:lnTo>
                    <a:pt x="773" y="1156"/>
                  </a:lnTo>
                  <a:lnTo>
                    <a:pt x="773" y="1156"/>
                  </a:lnTo>
                  <a:lnTo>
                    <a:pt x="777" y="1173"/>
                  </a:lnTo>
                  <a:lnTo>
                    <a:pt x="783" y="1199"/>
                  </a:lnTo>
                  <a:lnTo>
                    <a:pt x="793" y="1263"/>
                  </a:lnTo>
                  <a:lnTo>
                    <a:pt x="801" y="1325"/>
                  </a:lnTo>
                  <a:lnTo>
                    <a:pt x="805" y="1360"/>
                  </a:lnTo>
                  <a:lnTo>
                    <a:pt x="805" y="1360"/>
                  </a:lnTo>
                  <a:lnTo>
                    <a:pt x="806" y="1369"/>
                  </a:lnTo>
                  <a:lnTo>
                    <a:pt x="810" y="1380"/>
                  </a:lnTo>
                  <a:lnTo>
                    <a:pt x="822" y="1409"/>
                  </a:lnTo>
                  <a:lnTo>
                    <a:pt x="828" y="1426"/>
                  </a:lnTo>
                  <a:lnTo>
                    <a:pt x="832" y="1444"/>
                  </a:lnTo>
                  <a:lnTo>
                    <a:pt x="833" y="1454"/>
                  </a:lnTo>
                  <a:lnTo>
                    <a:pt x="834" y="1463"/>
                  </a:lnTo>
                  <a:lnTo>
                    <a:pt x="833" y="1472"/>
                  </a:lnTo>
                  <a:lnTo>
                    <a:pt x="832" y="1482"/>
                  </a:lnTo>
                  <a:lnTo>
                    <a:pt x="832" y="1482"/>
                  </a:lnTo>
                  <a:lnTo>
                    <a:pt x="818" y="1545"/>
                  </a:lnTo>
                  <a:lnTo>
                    <a:pt x="813" y="1566"/>
                  </a:lnTo>
                  <a:lnTo>
                    <a:pt x="811" y="1572"/>
                  </a:lnTo>
                  <a:lnTo>
                    <a:pt x="809" y="1577"/>
                  </a:lnTo>
                  <a:lnTo>
                    <a:pt x="809" y="1577"/>
                  </a:lnTo>
                  <a:lnTo>
                    <a:pt x="801" y="1585"/>
                  </a:lnTo>
                  <a:lnTo>
                    <a:pt x="798" y="1593"/>
                  </a:lnTo>
                  <a:lnTo>
                    <a:pt x="794" y="1599"/>
                  </a:lnTo>
                  <a:lnTo>
                    <a:pt x="792" y="1605"/>
                  </a:lnTo>
                  <a:lnTo>
                    <a:pt x="792" y="1611"/>
                  </a:lnTo>
                  <a:lnTo>
                    <a:pt x="793" y="1612"/>
                  </a:lnTo>
                  <a:lnTo>
                    <a:pt x="794" y="1615"/>
                  </a:lnTo>
                  <a:lnTo>
                    <a:pt x="798" y="1616"/>
                  </a:lnTo>
                  <a:lnTo>
                    <a:pt x="801" y="1616"/>
                  </a:lnTo>
                  <a:lnTo>
                    <a:pt x="801" y="1616"/>
                  </a:lnTo>
                  <a:lnTo>
                    <a:pt x="807" y="1615"/>
                  </a:lnTo>
                  <a:lnTo>
                    <a:pt x="813" y="1612"/>
                  </a:lnTo>
                  <a:lnTo>
                    <a:pt x="817" y="1610"/>
                  </a:lnTo>
                  <a:lnTo>
                    <a:pt x="819" y="1606"/>
                  </a:lnTo>
                  <a:lnTo>
                    <a:pt x="822" y="1599"/>
                  </a:lnTo>
                  <a:lnTo>
                    <a:pt x="823" y="1596"/>
                  </a:lnTo>
                  <a:lnTo>
                    <a:pt x="824" y="1596"/>
                  </a:lnTo>
                  <a:lnTo>
                    <a:pt x="824" y="1596"/>
                  </a:lnTo>
                  <a:lnTo>
                    <a:pt x="829" y="1597"/>
                  </a:lnTo>
                  <a:lnTo>
                    <a:pt x="844" y="1600"/>
                  </a:lnTo>
                  <a:lnTo>
                    <a:pt x="844" y="1600"/>
                  </a:lnTo>
                  <a:lnTo>
                    <a:pt x="856" y="1601"/>
                  </a:lnTo>
                  <a:lnTo>
                    <a:pt x="864" y="1602"/>
                  </a:lnTo>
                  <a:lnTo>
                    <a:pt x="867" y="1601"/>
                  </a:lnTo>
                  <a:lnTo>
                    <a:pt x="869" y="1600"/>
                  </a:lnTo>
                  <a:lnTo>
                    <a:pt x="870" y="1599"/>
                  </a:lnTo>
                  <a:lnTo>
                    <a:pt x="872" y="1596"/>
                  </a:lnTo>
                  <a:lnTo>
                    <a:pt x="872" y="1596"/>
                  </a:lnTo>
                  <a:lnTo>
                    <a:pt x="873" y="1591"/>
                  </a:lnTo>
                  <a:lnTo>
                    <a:pt x="874" y="1589"/>
                  </a:lnTo>
                  <a:lnTo>
                    <a:pt x="878" y="1588"/>
                  </a:lnTo>
                  <a:lnTo>
                    <a:pt x="883" y="1588"/>
                  </a:lnTo>
                  <a:lnTo>
                    <a:pt x="883" y="1588"/>
                  </a:lnTo>
                  <a:lnTo>
                    <a:pt x="889" y="1588"/>
                  </a:lnTo>
                  <a:lnTo>
                    <a:pt x="895" y="1587"/>
                  </a:lnTo>
                  <a:lnTo>
                    <a:pt x="898" y="1584"/>
                  </a:lnTo>
                  <a:lnTo>
                    <a:pt x="900" y="1580"/>
                  </a:lnTo>
                  <a:lnTo>
                    <a:pt x="902" y="1577"/>
                  </a:lnTo>
                  <a:lnTo>
                    <a:pt x="902" y="1572"/>
                  </a:lnTo>
                  <a:lnTo>
                    <a:pt x="902" y="1572"/>
                  </a:lnTo>
                  <a:lnTo>
                    <a:pt x="903" y="1556"/>
                  </a:lnTo>
                  <a:lnTo>
                    <a:pt x="902" y="1533"/>
                  </a:lnTo>
                  <a:lnTo>
                    <a:pt x="902" y="1533"/>
                  </a:lnTo>
                  <a:lnTo>
                    <a:pt x="902" y="1527"/>
                  </a:lnTo>
                  <a:lnTo>
                    <a:pt x="901" y="1525"/>
                  </a:lnTo>
                  <a:lnTo>
                    <a:pt x="901" y="1523"/>
                  </a:lnTo>
                  <a:lnTo>
                    <a:pt x="900" y="1522"/>
                  </a:lnTo>
                  <a:lnTo>
                    <a:pt x="901" y="1511"/>
                  </a:lnTo>
                  <a:lnTo>
                    <a:pt x="907" y="1475"/>
                  </a:lnTo>
                  <a:lnTo>
                    <a:pt x="907" y="1475"/>
                  </a:lnTo>
                  <a:lnTo>
                    <a:pt x="914" y="1419"/>
                  </a:lnTo>
                  <a:lnTo>
                    <a:pt x="919" y="1369"/>
                  </a:lnTo>
                  <a:lnTo>
                    <a:pt x="923" y="1329"/>
                  </a:lnTo>
                  <a:lnTo>
                    <a:pt x="923" y="1315"/>
                  </a:lnTo>
                  <a:lnTo>
                    <a:pt x="923" y="1306"/>
                  </a:lnTo>
                  <a:lnTo>
                    <a:pt x="923" y="1306"/>
                  </a:lnTo>
                  <a:lnTo>
                    <a:pt x="918" y="1259"/>
                  </a:lnTo>
                  <a:lnTo>
                    <a:pt x="909" y="1170"/>
                  </a:lnTo>
                  <a:lnTo>
                    <a:pt x="906" y="1118"/>
                  </a:lnTo>
                  <a:lnTo>
                    <a:pt x="903" y="1069"/>
                  </a:lnTo>
                  <a:lnTo>
                    <a:pt x="902" y="1025"/>
                  </a:lnTo>
                  <a:lnTo>
                    <a:pt x="902" y="991"/>
                  </a:lnTo>
                  <a:lnTo>
                    <a:pt x="902" y="991"/>
                  </a:lnTo>
                  <a:lnTo>
                    <a:pt x="903" y="965"/>
                  </a:lnTo>
                  <a:lnTo>
                    <a:pt x="904" y="940"/>
                  </a:lnTo>
                  <a:lnTo>
                    <a:pt x="903" y="915"/>
                  </a:lnTo>
                  <a:lnTo>
                    <a:pt x="902" y="890"/>
                  </a:lnTo>
                  <a:lnTo>
                    <a:pt x="897" y="828"/>
                  </a:lnTo>
                  <a:lnTo>
                    <a:pt x="891" y="744"/>
                  </a:lnTo>
                  <a:lnTo>
                    <a:pt x="891" y="744"/>
                  </a:lnTo>
                  <a:lnTo>
                    <a:pt x="889" y="690"/>
                  </a:lnTo>
                  <a:lnTo>
                    <a:pt x="887" y="631"/>
                  </a:lnTo>
                  <a:lnTo>
                    <a:pt x="889" y="571"/>
                  </a:lnTo>
                  <a:lnTo>
                    <a:pt x="891" y="515"/>
                  </a:lnTo>
                  <a:lnTo>
                    <a:pt x="895" y="467"/>
                  </a:lnTo>
                  <a:lnTo>
                    <a:pt x="897" y="447"/>
                  </a:lnTo>
                  <a:lnTo>
                    <a:pt x="900" y="431"/>
                  </a:lnTo>
                  <a:lnTo>
                    <a:pt x="903" y="421"/>
                  </a:lnTo>
                  <a:lnTo>
                    <a:pt x="907" y="414"/>
                  </a:lnTo>
                  <a:lnTo>
                    <a:pt x="908" y="413"/>
                  </a:lnTo>
                  <a:lnTo>
                    <a:pt x="911" y="413"/>
                  </a:lnTo>
                  <a:lnTo>
                    <a:pt x="912" y="414"/>
                  </a:lnTo>
                  <a:lnTo>
                    <a:pt x="914" y="418"/>
                  </a:lnTo>
                  <a:lnTo>
                    <a:pt x="914" y="418"/>
                  </a:lnTo>
                  <a:lnTo>
                    <a:pt x="934" y="453"/>
                  </a:lnTo>
                  <a:lnTo>
                    <a:pt x="955" y="489"/>
                  </a:lnTo>
                  <a:lnTo>
                    <a:pt x="985" y="536"/>
                  </a:lnTo>
                  <a:lnTo>
                    <a:pt x="985" y="536"/>
                  </a:lnTo>
                  <a:lnTo>
                    <a:pt x="992" y="548"/>
                  </a:lnTo>
                  <a:lnTo>
                    <a:pt x="993" y="552"/>
                  </a:lnTo>
                  <a:lnTo>
                    <a:pt x="993" y="552"/>
                  </a:lnTo>
                  <a:lnTo>
                    <a:pt x="982" y="553"/>
                  </a:lnTo>
                  <a:lnTo>
                    <a:pt x="961" y="558"/>
                  </a:lnTo>
                  <a:lnTo>
                    <a:pt x="952" y="560"/>
                  </a:lnTo>
                  <a:lnTo>
                    <a:pt x="945" y="564"/>
                  </a:lnTo>
                  <a:lnTo>
                    <a:pt x="942" y="566"/>
                  </a:lnTo>
                  <a:lnTo>
                    <a:pt x="942" y="568"/>
                  </a:lnTo>
                  <a:lnTo>
                    <a:pt x="943" y="569"/>
                  </a:lnTo>
                  <a:lnTo>
                    <a:pt x="946" y="571"/>
                  </a:lnTo>
                  <a:lnTo>
                    <a:pt x="946" y="571"/>
                  </a:lnTo>
                  <a:lnTo>
                    <a:pt x="954" y="574"/>
                  </a:lnTo>
                  <a:lnTo>
                    <a:pt x="963" y="576"/>
                  </a:lnTo>
                  <a:lnTo>
                    <a:pt x="981" y="579"/>
                  </a:lnTo>
                  <a:lnTo>
                    <a:pt x="997" y="581"/>
                  </a:lnTo>
                  <a:lnTo>
                    <a:pt x="1003" y="583"/>
                  </a:lnTo>
                  <a:lnTo>
                    <a:pt x="1009" y="587"/>
                  </a:lnTo>
                  <a:lnTo>
                    <a:pt x="1009" y="587"/>
                  </a:lnTo>
                  <a:lnTo>
                    <a:pt x="1016" y="593"/>
                  </a:lnTo>
                  <a:lnTo>
                    <a:pt x="1022" y="596"/>
                  </a:lnTo>
                  <a:lnTo>
                    <a:pt x="1027" y="598"/>
                  </a:lnTo>
                  <a:lnTo>
                    <a:pt x="1032" y="603"/>
                  </a:lnTo>
                  <a:lnTo>
                    <a:pt x="1032" y="603"/>
                  </a:lnTo>
                  <a:lnTo>
                    <a:pt x="1038" y="610"/>
                  </a:lnTo>
                  <a:lnTo>
                    <a:pt x="1045" y="619"/>
                  </a:lnTo>
                  <a:lnTo>
                    <a:pt x="1053" y="628"/>
                  </a:lnTo>
                  <a:lnTo>
                    <a:pt x="1055" y="631"/>
                  </a:lnTo>
                  <a:lnTo>
                    <a:pt x="1055" y="635"/>
                  </a:lnTo>
                  <a:lnTo>
                    <a:pt x="1055" y="635"/>
                  </a:lnTo>
                  <a:lnTo>
                    <a:pt x="1055" y="641"/>
                  </a:lnTo>
                  <a:lnTo>
                    <a:pt x="1056" y="644"/>
                  </a:lnTo>
                  <a:lnTo>
                    <a:pt x="1059" y="649"/>
                  </a:lnTo>
                  <a:lnTo>
                    <a:pt x="1059" y="649"/>
                  </a:lnTo>
                  <a:lnTo>
                    <a:pt x="1061" y="652"/>
                  </a:lnTo>
                  <a:lnTo>
                    <a:pt x="1062" y="653"/>
                  </a:lnTo>
                  <a:lnTo>
                    <a:pt x="1065" y="654"/>
                  </a:lnTo>
                  <a:lnTo>
                    <a:pt x="1066" y="654"/>
                  </a:lnTo>
                  <a:lnTo>
                    <a:pt x="1067" y="655"/>
                  </a:lnTo>
                  <a:lnTo>
                    <a:pt x="1067" y="661"/>
                  </a:lnTo>
                  <a:lnTo>
                    <a:pt x="1067" y="661"/>
                  </a:lnTo>
                  <a:lnTo>
                    <a:pt x="1066" y="667"/>
                  </a:lnTo>
                  <a:lnTo>
                    <a:pt x="1065" y="675"/>
                  </a:lnTo>
                  <a:lnTo>
                    <a:pt x="1061" y="689"/>
                  </a:lnTo>
                  <a:lnTo>
                    <a:pt x="1060" y="695"/>
                  </a:lnTo>
                  <a:lnTo>
                    <a:pt x="1061" y="700"/>
                  </a:lnTo>
                  <a:lnTo>
                    <a:pt x="1061" y="701"/>
                  </a:lnTo>
                  <a:lnTo>
                    <a:pt x="1062" y="701"/>
                  </a:lnTo>
                  <a:lnTo>
                    <a:pt x="1065" y="701"/>
                  </a:lnTo>
                  <a:lnTo>
                    <a:pt x="1067" y="700"/>
                  </a:lnTo>
                  <a:lnTo>
                    <a:pt x="1067" y="700"/>
                  </a:lnTo>
                  <a:lnTo>
                    <a:pt x="1072" y="697"/>
                  </a:lnTo>
                  <a:lnTo>
                    <a:pt x="1077" y="693"/>
                  </a:lnTo>
                  <a:lnTo>
                    <a:pt x="1079" y="687"/>
                  </a:lnTo>
                  <a:lnTo>
                    <a:pt x="1082" y="682"/>
                  </a:lnTo>
                  <a:lnTo>
                    <a:pt x="1084" y="671"/>
                  </a:lnTo>
                  <a:lnTo>
                    <a:pt x="1087" y="665"/>
                  </a:lnTo>
                  <a:lnTo>
                    <a:pt x="1087" y="665"/>
                  </a:lnTo>
                  <a:lnTo>
                    <a:pt x="1090" y="658"/>
                  </a:lnTo>
                  <a:lnTo>
                    <a:pt x="1095" y="645"/>
                  </a:lnTo>
                  <a:lnTo>
                    <a:pt x="1095" y="645"/>
                  </a:lnTo>
                  <a:lnTo>
                    <a:pt x="1100" y="635"/>
                  </a:lnTo>
                  <a:lnTo>
                    <a:pt x="1101" y="628"/>
                  </a:lnTo>
                  <a:lnTo>
                    <a:pt x="1102" y="622"/>
                  </a:lnTo>
                  <a:lnTo>
                    <a:pt x="1102" y="603"/>
                  </a:lnTo>
                  <a:lnTo>
                    <a:pt x="1102" y="603"/>
                  </a:lnTo>
                  <a:lnTo>
                    <a:pt x="1102" y="598"/>
                  </a:lnTo>
                  <a:lnTo>
                    <a:pt x="1102" y="593"/>
                  </a:lnTo>
                  <a:lnTo>
                    <a:pt x="1101" y="585"/>
                  </a:lnTo>
                  <a:lnTo>
                    <a:pt x="1099" y="580"/>
                  </a:lnTo>
                  <a:lnTo>
                    <a:pt x="1095" y="575"/>
                  </a:lnTo>
                  <a:lnTo>
                    <a:pt x="1095" y="575"/>
                  </a:lnTo>
                  <a:lnTo>
                    <a:pt x="1084" y="564"/>
                  </a:lnTo>
                  <a:lnTo>
                    <a:pt x="1072" y="553"/>
                  </a:lnTo>
                  <a:lnTo>
                    <a:pt x="1055" y="540"/>
                  </a:lnTo>
                  <a:lnTo>
                    <a:pt x="1055" y="540"/>
                  </a:lnTo>
                  <a:lnTo>
                    <a:pt x="1053" y="537"/>
                  </a:lnTo>
                  <a:lnTo>
                    <a:pt x="1049" y="532"/>
                  </a:lnTo>
                  <a:lnTo>
                    <a:pt x="1045" y="523"/>
                  </a:lnTo>
                  <a:lnTo>
                    <a:pt x="1039" y="508"/>
                  </a:lnTo>
                  <a:lnTo>
                    <a:pt x="1039" y="508"/>
                  </a:lnTo>
                  <a:lnTo>
                    <a:pt x="1016" y="438"/>
                  </a:lnTo>
                  <a:lnTo>
                    <a:pt x="1016" y="438"/>
                  </a:lnTo>
                  <a:lnTo>
                    <a:pt x="1006" y="408"/>
                  </a:lnTo>
                  <a:lnTo>
                    <a:pt x="1002" y="394"/>
                  </a:lnTo>
                  <a:lnTo>
                    <a:pt x="997" y="383"/>
                  </a:lnTo>
                  <a:lnTo>
                    <a:pt x="997" y="383"/>
                  </a:lnTo>
                  <a:lnTo>
                    <a:pt x="983" y="356"/>
                  </a:lnTo>
                  <a:lnTo>
                    <a:pt x="972" y="334"/>
                  </a:lnTo>
                  <a:lnTo>
                    <a:pt x="958" y="309"/>
                  </a:lnTo>
                  <a:lnTo>
                    <a:pt x="958" y="309"/>
                  </a:lnTo>
                  <a:lnTo>
                    <a:pt x="943" y="284"/>
                  </a:lnTo>
                  <a:lnTo>
                    <a:pt x="932" y="267"/>
                  </a:lnTo>
                  <a:lnTo>
                    <a:pt x="924" y="255"/>
                  </a:lnTo>
                  <a:lnTo>
                    <a:pt x="914" y="245"/>
                  </a:lnTo>
                  <a:lnTo>
                    <a:pt x="914" y="245"/>
                  </a:lnTo>
                  <a:lnTo>
                    <a:pt x="887" y="222"/>
                  </a:lnTo>
                  <a:lnTo>
                    <a:pt x="872" y="210"/>
                  </a:lnTo>
                  <a:lnTo>
                    <a:pt x="872" y="210"/>
                  </a:lnTo>
                  <a:lnTo>
                    <a:pt x="874" y="208"/>
                  </a:lnTo>
                  <a:lnTo>
                    <a:pt x="880" y="202"/>
                  </a:lnTo>
                  <a:lnTo>
                    <a:pt x="889" y="196"/>
                  </a:lnTo>
                  <a:lnTo>
                    <a:pt x="894" y="194"/>
                  </a:lnTo>
                  <a:lnTo>
                    <a:pt x="898" y="194"/>
                  </a:lnTo>
                  <a:lnTo>
                    <a:pt x="898" y="194"/>
                  </a:lnTo>
                  <a:lnTo>
                    <a:pt x="903" y="196"/>
                  </a:lnTo>
                  <a:lnTo>
                    <a:pt x="907" y="197"/>
                  </a:lnTo>
                  <a:lnTo>
                    <a:pt x="915" y="200"/>
                  </a:lnTo>
                  <a:lnTo>
                    <a:pt x="919" y="203"/>
                  </a:lnTo>
                  <a:lnTo>
                    <a:pt x="924" y="204"/>
                  </a:lnTo>
                  <a:lnTo>
                    <a:pt x="929" y="204"/>
                  </a:lnTo>
                  <a:lnTo>
                    <a:pt x="934" y="202"/>
                  </a:lnTo>
                  <a:lnTo>
                    <a:pt x="934" y="202"/>
                  </a:lnTo>
                  <a:lnTo>
                    <a:pt x="948" y="196"/>
                  </a:lnTo>
                  <a:lnTo>
                    <a:pt x="965" y="186"/>
                  </a:lnTo>
                  <a:lnTo>
                    <a:pt x="974" y="180"/>
                  </a:lnTo>
                  <a:lnTo>
                    <a:pt x="981" y="175"/>
                  </a:lnTo>
                  <a:lnTo>
                    <a:pt x="986" y="169"/>
                  </a:lnTo>
                  <a:lnTo>
                    <a:pt x="988" y="163"/>
                  </a:lnTo>
                  <a:lnTo>
                    <a:pt x="988" y="163"/>
                  </a:lnTo>
                  <a:lnTo>
                    <a:pt x="992" y="152"/>
                  </a:lnTo>
                  <a:lnTo>
                    <a:pt x="997" y="141"/>
                  </a:lnTo>
                  <a:lnTo>
                    <a:pt x="1009" y="115"/>
                  </a:lnTo>
                  <a:lnTo>
                    <a:pt x="1009" y="115"/>
                  </a:lnTo>
                  <a:lnTo>
                    <a:pt x="1015" y="102"/>
                  </a:lnTo>
                  <a:lnTo>
                    <a:pt x="1020" y="87"/>
                  </a:lnTo>
                  <a:lnTo>
                    <a:pt x="1022" y="80"/>
                  </a:lnTo>
                  <a:lnTo>
                    <a:pt x="1022" y="72"/>
                  </a:lnTo>
                  <a:lnTo>
                    <a:pt x="1022" y="63"/>
                  </a:lnTo>
                  <a:lnTo>
                    <a:pt x="1020" y="53"/>
                  </a:lnTo>
                  <a:lnTo>
                    <a:pt x="1020" y="53"/>
                  </a:lnTo>
                  <a:lnTo>
                    <a:pt x="1017" y="44"/>
                  </a:lnTo>
                  <a:lnTo>
                    <a:pt x="1015" y="35"/>
                  </a:lnTo>
                  <a:lnTo>
                    <a:pt x="1011" y="28"/>
                  </a:lnTo>
                  <a:lnTo>
                    <a:pt x="1006" y="21"/>
                  </a:lnTo>
                  <a:lnTo>
                    <a:pt x="1003" y="16"/>
                  </a:lnTo>
                  <a:lnTo>
                    <a:pt x="997" y="12"/>
                  </a:lnTo>
                  <a:lnTo>
                    <a:pt x="992" y="8"/>
                  </a:lnTo>
                  <a:lnTo>
                    <a:pt x="985" y="6"/>
                  </a:lnTo>
                  <a:lnTo>
                    <a:pt x="985" y="6"/>
                  </a:lnTo>
                  <a:lnTo>
                    <a:pt x="970" y="3"/>
                  </a:lnTo>
                  <a:lnTo>
                    <a:pt x="953" y="2"/>
                  </a:lnTo>
                  <a:lnTo>
                    <a:pt x="918" y="2"/>
                  </a:lnTo>
                  <a:lnTo>
                    <a:pt x="918" y="2"/>
                  </a:lnTo>
                  <a:lnTo>
                    <a:pt x="907" y="1"/>
                  </a:lnTo>
                  <a:lnTo>
                    <a:pt x="898" y="0"/>
                  </a:lnTo>
                  <a:lnTo>
                    <a:pt x="895" y="0"/>
                  </a:lnTo>
                  <a:lnTo>
                    <a:pt x="890" y="1"/>
                  </a:lnTo>
                  <a:lnTo>
                    <a:pt x="875" y="6"/>
                  </a:lnTo>
                  <a:lnTo>
                    <a:pt x="875" y="6"/>
                  </a:lnTo>
                  <a:lnTo>
                    <a:pt x="860" y="13"/>
                  </a:lnTo>
                  <a:lnTo>
                    <a:pt x="849" y="18"/>
                  </a:lnTo>
                  <a:lnTo>
                    <a:pt x="836" y="25"/>
                  </a:lnTo>
                  <a:lnTo>
                    <a:pt x="836" y="25"/>
                  </a:lnTo>
                  <a:lnTo>
                    <a:pt x="828" y="29"/>
                  </a:lnTo>
                  <a:lnTo>
                    <a:pt x="818" y="34"/>
                  </a:lnTo>
                  <a:lnTo>
                    <a:pt x="806" y="42"/>
                  </a:lnTo>
                  <a:lnTo>
                    <a:pt x="801" y="47"/>
                  </a:lnTo>
                  <a:lnTo>
                    <a:pt x="796" y="53"/>
                  </a:lnTo>
                  <a:lnTo>
                    <a:pt x="796" y="53"/>
                  </a:lnTo>
                  <a:lnTo>
                    <a:pt x="795" y="56"/>
                  </a:lnTo>
                  <a:lnTo>
                    <a:pt x="794" y="59"/>
                  </a:lnTo>
                  <a:lnTo>
                    <a:pt x="794" y="67"/>
                  </a:lnTo>
                  <a:lnTo>
                    <a:pt x="795" y="74"/>
                  </a:lnTo>
                  <a:lnTo>
                    <a:pt x="796" y="81"/>
                  </a:lnTo>
                  <a:lnTo>
                    <a:pt x="799" y="89"/>
                  </a:lnTo>
                  <a:lnTo>
                    <a:pt x="799" y="97"/>
                  </a:lnTo>
                  <a:lnTo>
                    <a:pt x="798" y="104"/>
                  </a:lnTo>
                  <a:lnTo>
                    <a:pt x="795" y="108"/>
                  </a:lnTo>
                  <a:lnTo>
                    <a:pt x="793" y="112"/>
                  </a:lnTo>
                  <a:lnTo>
                    <a:pt x="793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22">
              <a:extLst>
                <a:ext uri="{FF2B5EF4-FFF2-40B4-BE49-F238E27FC236}">
                  <a16:creationId xmlns:a16="http://schemas.microsoft.com/office/drawing/2014/main" id="{C46B562B-76C9-4C08-BACC-38F80E51E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5888" y="2395538"/>
              <a:ext cx="55563" cy="73025"/>
            </a:xfrm>
            <a:custGeom>
              <a:avLst/>
              <a:gdLst>
                <a:gd name="T0" fmla="*/ 4 w 35"/>
                <a:gd name="T1" fmla="*/ 6 h 46"/>
                <a:gd name="T2" fmla="*/ 4 w 35"/>
                <a:gd name="T3" fmla="*/ 6 h 46"/>
                <a:gd name="T4" fmla="*/ 17 w 35"/>
                <a:gd name="T5" fmla="*/ 1 h 46"/>
                <a:gd name="T6" fmla="*/ 21 w 35"/>
                <a:gd name="T7" fmla="*/ 0 h 46"/>
                <a:gd name="T8" fmla="*/ 23 w 35"/>
                <a:gd name="T9" fmla="*/ 2 h 46"/>
                <a:gd name="T10" fmla="*/ 23 w 35"/>
                <a:gd name="T11" fmla="*/ 2 h 46"/>
                <a:gd name="T12" fmla="*/ 27 w 35"/>
                <a:gd name="T13" fmla="*/ 5 h 46"/>
                <a:gd name="T14" fmla="*/ 30 w 35"/>
                <a:gd name="T15" fmla="*/ 7 h 46"/>
                <a:gd name="T16" fmla="*/ 34 w 35"/>
                <a:gd name="T17" fmla="*/ 11 h 46"/>
                <a:gd name="T18" fmla="*/ 35 w 35"/>
                <a:gd name="T19" fmla="*/ 14 h 46"/>
                <a:gd name="T20" fmla="*/ 35 w 35"/>
                <a:gd name="T21" fmla="*/ 18 h 46"/>
                <a:gd name="T22" fmla="*/ 35 w 35"/>
                <a:gd name="T23" fmla="*/ 18 h 46"/>
                <a:gd name="T24" fmla="*/ 35 w 35"/>
                <a:gd name="T25" fmla="*/ 38 h 46"/>
                <a:gd name="T26" fmla="*/ 34 w 35"/>
                <a:gd name="T27" fmla="*/ 45 h 46"/>
                <a:gd name="T28" fmla="*/ 33 w 35"/>
                <a:gd name="T29" fmla="*/ 46 h 46"/>
                <a:gd name="T30" fmla="*/ 32 w 35"/>
                <a:gd name="T31" fmla="*/ 45 h 46"/>
                <a:gd name="T32" fmla="*/ 32 w 35"/>
                <a:gd name="T33" fmla="*/ 45 h 46"/>
                <a:gd name="T34" fmla="*/ 28 w 35"/>
                <a:gd name="T35" fmla="*/ 41 h 46"/>
                <a:gd name="T36" fmla="*/ 24 w 35"/>
                <a:gd name="T37" fmla="*/ 39 h 46"/>
                <a:gd name="T38" fmla="*/ 21 w 35"/>
                <a:gd name="T39" fmla="*/ 35 h 46"/>
                <a:gd name="T40" fmla="*/ 16 w 35"/>
                <a:gd name="T41" fmla="*/ 29 h 46"/>
                <a:gd name="T42" fmla="*/ 16 w 35"/>
                <a:gd name="T43" fmla="*/ 29 h 46"/>
                <a:gd name="T44" fmla="*/ 10 w 35"/>
                <a:gd name="T45" fmla="*/ 22 h 46"/>
                <a:gd name="T46" fmla="*/ 4 w 35"/>
                <a:gd name="T47" fmla="*/ 16 h 46"/>
                <a:gd name="T48" fmla="*/ 1 w 35"/>
                <a:gd name="T49" fmla="*/ 13 h 46"/>
                <a:gd name="T50" fmla="*/ 0 w 35"/>
                <a:gd name="T51" fmla="*/ 10 h 46"/>
                <a:gd name="T52" fmla="*/ 1 w 35"/>
                <a:gd name="T53" fmla="*/ 7 h 46"/>
                <a:gd name="T54" fmla="*/ 4 w 35"/>
                <a:gd name="T55" fmla="*/ 6 h 46"/>
                <a:gd name="T56" fmla="*/ 4 w 35"/>
                <a:gd name="T57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6">
                  <a:moveTo>
                    <a:pt x="4" y="6"/>
                  </a:moveTo>
                  <a:lnTo>
                    <a:pt x="4" y="6"/>
                  </a:lnTo>
                  <a:lnTo>
                    <a:pt x="17" y="1"/>
                  </a:lnTo>
                  <a:lnTo>
                    <a:pt x="21" y="0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7" y="5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5" y="14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38"/>
                  </a:lnTo>
                  <a:lnTo>
                    <a:pt x="34" y="45"/>
                  </a:lnTo>
                  <a:lnTo>
                    <a:pt x="33" y="46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28" y="41"/>
                  </a:lnTo>
                  <a:lnTo>
                    <a:pt x="24" y="39"/>
                  </a:lnTo>
                  <a:lnTo>
                    <a:pt x="21" y="35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0" y="22"/>
                  </a:lnTo>
                  <a:lnTo>
                    <a:pt x="4" y="16"/>
                  </a:lnTo>
                  <a:lnTo>
                    <a:pt x="1" y="13"/>
                  </a:lnTo>
                  <a:lnTo>
                    <a:pt x="0" y="10"/>
                  </a:lnTo>
                  <a:lnTo>
                    <a:pt x="1" y="7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23">
              <a:extLst>
                <a:ext uri="{FF2B5EF4-FFF2-40B4-BE49-F238E27FC236}">
                  <a16:creationId xmlns:a16="http://schemas.microsoft.com/office/drawing/2014/main" id="{E68968E7-FC25-4A76-B538-B6D3E0825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376" y="2324100"/>
              <a:ext cx="44450" cy="30163"/>
            </a:xfrm>
            <a:custGeom>
              <a:avLst/>
              <a:gdLst>
                <a:gd name="T0" fmla="*/ 26 w 28"/>
                <a:gd name="T1" fmla="*/ 19 h 19"/>
                <a:gd name="T2" fmla="*/ 26 w 28"/>
                <a:gd name="T3" fmla="*/ 19 h 19"/>
                <a:gd name="T4" fmla="*/ 22 w 28"/>
                <a:gd name="T5" fmla="*/ 19 h 19"/>
                <a:gd name="T6" fmla="*/ 17 w 28"/>
                <a:gd name="T7" fmla="*/ 18 h 19"/>
                <a:gd name="T8" fmla="*/ 12 w 28"/>
                <a:gd name="T9" fmla="*/ 16 h 19"/>
                <a:gd name="T10" fmla="*/ 7 w 28"/>
                <a:gd name="T11" fmla="*/ 12 h 19"/>
                <a:gd name="T12" fmla="*/ 4 w 28"/>
                <a:gd name="T13" fmla="*/ 8 h 19"/>
                <a:gd name="T14" fmla="*/ 1 w 28"/>
                <a:gd name="T15" fmla="*/ 5 h 19"/>
                <a:gd name="T16" fmla="*/ 0 w 28"/>
                <a:gd name="T17" fmla="*/ 1 h 19"/>
                <a:gd name="T18" fmla="*/ 1 w 28"/>
                <a:gd name="T19" fmla="*/ 0 h 19"/>
                <a:gd name="T20" fmla="*/ 2 w 28"/>
                <a:gd name="T21" fmla="*/ 0 h 19"/>
                <a:gd name="T22" fmla="*/ 2 w 28"/>
                <a:gd name="T23" fmla="*/ 0 h 19"/>
                <a:gd name="T24" fmla="*/ 5 w 28"/>
                <a:gd name="T25" fmla="*/ 0 h 19"/>
                <a:gd name="T26" fmla="*/ 10 w 28"/>
                <a:gd name="T27" fmla="*/ 1 h 19"/>
                <a:gd name="T28" fmla="*/ 19 w 28"/>
                <a:gd name="T29" fmla="*/ 7 h 19"/>
                <a:gd name="T30" fmla="*/ 24 w 28"/>
                <a:gd name="T31" fmla="*/ 11 h 19"/>
                <a:gd name="T32" fmla="*/ 27 w 28"/>
                <a:gd name="T33" fmla="*/ 15 h 19"/>
                <a:gd name="T34" fmla="*/ 28 w 28"/>
                <a:gd name="T35" fmla="*/ 17 h 19"/>
                <a:gd name="T36" fmla="*/ 27 w 28"/>
                <a:gd name="T37" fmla="*/ 18 h 19"/>
                <a:gd name="T38" fmla="*/ 26 w 28"/>
                <a:gd name="T39" fmla="*/ 19 h 19"/>
                <a:gd name="T40" fmla="*/ 26 w 28"/>
                <a:gd name="T4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19">
                  <a:moveTo>
                    <a:pt x="26" y="19"/>
                  </a:moveTo>
                  <a:lnTo>
                    <a:pt x="26" y="19"/>
                  </a:lnTo>
                  <a:lnTo>
                    <a:pt x="22" y="19"/>
                  </a:lnTo>
                  <a:lnTo>
                    <a:pt x="17" y="18"/>
                  </a:lnTo>
                  <a:lnTo>
                    <a:pt x="12" y="16"/>
                  </a:lnTo>
                  <a:lnTo>
                    <a:pt x="7" y="12"/>
                  </a:lnTo>
                  <a:lnTo>
                    <a:pt x="4" y="8"/>
                  </a:lnTo>
                  <a:lnTo>
                    <a:pt x="1" y="5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10" y="1"/>
                  </a:lnTo>
                  <a:lnTo>
                    <a:pt x="19" y="7"/>
                  </a:lnTo>
                  <a:lnTo>
                    <a:pt x="24" y="11"/>
                  </a:lnTo>
                  <a:lnTo>
                    <a:pt x="27" y="15"/>
                  </a:lnTo>
                  <a:lnTo>
                    <a:pt x="28" y="17"/>
                  </a:lnTo>
                  <a:lnTo>
                    <a:pt x="27" y="18"/>
                  </a:lnTo>
                  <a:lnTo>
                    <a:pt x="26" y="19"/>
                  </a:lnTo>
                  <a:lnTo>
                    <a:pt x="26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4">
              <a:extLst>
                <a:ext uri="{FF2B5EF4-FFF2-40B4-BE49-F238E27FC236}">
                  <a16:creationId xmlns:a16="http://schemas.microsoft.com/office/drawing/2014/main" id="{3B1528AF-B152-4F7B-9864-B89C7AF938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8288" y="2397125"/>
              <a:ext cx="36513" cy="52388"/>
            </a:xfrm>
            <a:custGeom>
              <a:avLst/>
              <a:gdLst>
                <a:gd name="T0" fmla="*/ 2 w 23"/>
                <a:gd name="T1" fmla="*/ 1 h 33"/>
                <a:gd name="T2" fmla="*/ 2 w 23"/>
                <a:gd name="T3" fmla="*/ 1 h 33"/>
                <a:gd name="T4" fmla="*/ 1 w 23"/>
                <a:gd name="T5" fmla="*/ 3 h 33"/>
                <a:gd name="T6" fmla="*/ 0 w 23"/>
                <a:gd name="T7" fmla="*/ 4 h 33"/>
                <a:gd name="T8" fmla="*/ 1 w 23"/>
                <a:gd name="T9" fmla="*/ 9 h 33"/>
                <a:gd name="T10" fmla="*/ 4 w 23"/>
                <a:gd name="T11" fmla="*/ 15 h 33"/>
                <a:gd name="T12" fmla="*/ 7 w 23"/>
                <a:gd name="T13" fmla="*/ 21 h 33"/>
                <a:gd name="T14" fmla="*/ 11 w 23"/>
                <a:gd name="T15" fmla="*/ 27 h 33"/>
                <a:gd name="T16" fmla="*/ 16 w 23"/>
                <a:gd name="T17" fmla="*/ 31 h 33"/>
                <a:gd name="T18" fmla="*/ 19 w 23"/>
                <a:gd name="T19" fmla="*/ 33 h 33"/>
                <a:gd name="T20" fmla="*/ 21 w 23"/>
                <a:gd name="T21" fmla="*/ 33 h 33"/>
                <a:gd name="T22" fmla="*/ 22 w 23"/>
                <a:gd name="T23" fmla="*/ 32 h 33"/>
                <a:gd name="T24" fmla="*/ 22 w 23"/>
                <a:gd name="T25" fmla="*/ 32 h 33"/>
                <a:gd name="T26" fmla="*/ 23 w 23"/>
                <a:gd name="T27" fmla="*/ 29 h 33"/>
                <a:gd name="T28" fmla="*/ 22 w 23"/>
                <a:gd name="T29" fmla="*/ 23 h 33"/>
                <a:gd name="T30" fmla="*/ 19 w 23"/>
                <a:gd name="T31" fmla="*/ 18 h 33"/>
                <a:gd name="T32" fmla="*/ 17 w 23"/>
                <a:gd name="T33" fmla="*/ 12 h 33"/>
                <a:gd name="T34" fmla="*/ 13 w 23"/>
                <a:gd name="T35" fmla="*/ 6 h 33"/>
                <a:gd name="T36" fmla="*/ 10 w 23"/>
                <a:gd name="T37" fmla="*/ 3 h 33"/>
                <a:gd name="T38" fmla="*/ 6 w 23"/>
                <a:gd name="T39" fmla="*/ 0 h 33"/>
                <a:gd name="T40" fmla="*/ 4 w 23"/>
                <a:gd name="T41" fmla="*/ 0 h 33"/>
                <a:gd name="T42" fmla="*/ 2 w 23"/>
                <a:gd name="T43" fmla="*/ 1 h 33"/>
                <a:gd name="T44" fmla="*/ 2 w 23"/>
                <a:gd name="T4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33">
                  <a:moveTo>
                    <a:pt x="2" y="1"/>
                  </a:moveTo>
                  <a:lnTo>
                    <a:pt x="2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1" y="9"/>
                  </a:lnTo>
                  <a:lnTo>
                    <a:pt x="4" y="15"/>
                  </a:lnTo>
                  <a:lnTo>
                    <a:pt x="7" y="21"/>
                  </a:lnTo>
                  <a:lnTo>
                    <a:pt x="11" y="27"/>
                  </a:lnTo>
                  <a:lnTo>
                    <a:pt x="16" y="31"/>
                  </a:lnTo>
                  <a:lnTo>
                    <a:pt x="19" y="33"/>
                  </a:lnTo>
                  <a:lnTo>
                    <a:pt x="21" y="33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3" y="29"/>
                  </a:lnTo>
                  <a:lnTo>
                    <a:pt x="22" y="23"/>
                  </a:lnTo>
                  <a:lnTo>
                    <a:pt x="19" y="18"/>
                  </a:lnTo>
                  <a:lnTo>
                    <a:pt x="17" y="12"/>
                  </a:lnTo>
                  <a:lnTo>
                    <a:pt x="13" y="6"/>
                  </a:lnTo>
                  <a:lnTo>
                    <a:pt x="10" y="3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A2459FB-3EC2-43FA-82D1-B28FDF6E60E5}"/>
              </a:ext>
            </a:extLst>
          </p:cNvPr>
          <p:cNvGrpSpPr/>
          <p:nvPr/>
        </p:nvGrpSpPr>
        <p:grpSpPr>
          <a:xfrm>
            <a:off x="4074118" y="3896187"/>
            <a:ext cx="1367767" cy="2436729"/>
            <a:chOff x="3036888" y="3752850"/>
            <a:chExt cx="1547813" cy="2757488"/>
          </a:xfrm>
        </p:grpSpPr>
        <p:sp>
          <p:nvSpPr>
            <p:cNvPr id="16" name="Freeform 25">
              <a:extLst>
                <a:ext uri="{FF2B5EF4-FFF2-40B4-BE49-F238E27FC236}">
                  <a16:creationId xmlns:a16="http://schemas.microsoft.com/office/drawing/2014/main" id="{12A44AC2-977A-4391-8AA5-990288C127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36888" y="3752850"/>
              <a:ext cx="1547813" cy="2757488"/>
            </a:xfrm>
            <a:custGeom>
              <a:avLst/>
              <a:gdLst>
                <a:gd name="T0" fmla="*/ 717 w 975"/>
                <a:gd name="T1" fmla="*/ 64 h 1737"/>
                <a:gd name="T2" fmla="*/ 686 w 975"/>
                <a:gd name="T3" fmla="*/ 87 h 1737"/>
                <a:gd name="T4" fmla="*/ 652 w 975"/>
                <a:gd name="T5" fmla="*/ 129 h 1737"/>
                <a:gd name="T6" fmla="*/ 643 w 975"/>
                <a:gd name="T7" fmla="*/ 155 h 1737"/>
                <a:gd name="T8" fmla="*/ 691 w 975"/>
                <a:gd name="T9" fmla="*/ 198 h 1737"/>
                <a:gd name="T10" fmla="*/ 641 w 975"/>
                <a:gd name="T11" fmla="*/ 259 h 1737"/>
                <a:gd name="T12" fmla="*/ 513 w 975"/>
                <a:gd name="T13" fmla="*/ 328 h 1737"/>
                <a:gd name="T14" fmla="*/ 230 w 975"/>
                <a:gd name="T15" fmla="*/ 356 h 1737"/>
                <a:gd name="T16" fmla="*/ 61 w 975"/>
                <a:gd name="T17" fmla="*/ 374 h 1737"/>
                <a:gd name="T18" fmla="*/ 0 w 975"/>
                <a:gd name="T19" fmla="*/ 401 h 1737"/>
                <a:gd name="T20" fmla="*/ 54 w 975"/>
                <a:gd name="T21" fmla="*/ 392 h 1737"/>
                <a:gd name="T22" fmla="*/ 32 w 975"/>
                <a:gd name="T23" fmla="*/ 406 h 1737"/>
                <a:gd name="T24" fmla="*/ 31 w 975"/>
                <a:gd name="T25" fmla="*/ 418 h 1737"/>
                <a:gd name="T26" fmla="*/ 5 w 975"/>
                <a:gd name="T27" fmla="*/ 431 h 1737"/>
                <a:gd name="T28" fmla="*/ 25 w 975"/>
                <a:gd name="T29" fmla="*/ 440 h 1737"/>
                <a:gd name="T30" fmla="*/ 70 w 975"/>
                <a:gd name="T31" fmla="*/ 443 h 1737"/>
                <a:gd name="T32" fmla="*/ 71 w 975"/>
                <a:gd name="T33" fmla="*/ 457 h 1737"/>
                <a:gd name="T34" fmla="*/ 61 w 975"/>
                <a:gd name="T35" fmla="*/ 477 h 1737"/>
                <a:gd name="T36" fmla="*/ 128 w 975"/>
                <a:gd name="T37" fmla="*/ 460 h 1737"/>
                <a:gd name="T38" fmla="*/ 201 w 975"/>
                <a:gd name="T39" fmla="*/ 467 h 1737"/>
                <a:gd name="T40" fmla="*/ 547 w 975"/>
                <a:gd name="T41" fmla="*/ 463 h 1737"/>
                <a:gd name="T42" fmla="*/ 616 w 975"/>
                <a:gd name="T43" fmla="*/ 584 h 1737"/>
                <a:gd name="T44" fmla="*/ 629 w 975"/>
                <a:gd name="T45" fmla="*/ 775 h 1737"/>
                <a:gd name="T46" fmla="*/ 600 w 975"/>
                <a:gd name="T47" fmla="*/ 941 h 1737"/>
                <a:gd name="T48" fmla="*/ 602 w 975"/>
                <a:gd name="T49" fmla="*/ 1230 h 1737"/>
                <a:gd name="T50" fmla="*/ 653 w 975"/>
                <a:gd name="T51" fmla="*/ 1521 h 1737"/>
                <a:gd name="T52" fmla="*/ 669 w 975"/>
                <a:gd name="T53" fmla="*/ 1619 h 1737"/>
                <a:gd name="T54" fmla="*/ 629 w 975"/>
                <a:gd name="T55" fmla="*/ 1687 h 1737"/>
                <a:gd name="T56" fmla="*/ 581 w 975"/>
                <a:gd name="T57" fmla="*/ 1715 h 1737"/>
                <a:gd name="T58" fmla="*/ 579 w 975"/>
                <a:gd name="T59" fmla="*/ 1737 h 1737"/>
                <a:gd name="T60" fmla="*/ 656 w 975"/>
                <a:gd name="T61" fmla="*/ 1725 h 1737"/>
                <a:gd name="T62" fmla="*/ 755 w 975"/>
                <a:gd name="T63" fmla="*/ 1712 h 1737"/>
                <a:gd name="T64" fmla="*/ 781 w 975"/>
                <a:gd name="T65" fmla="*/ 1686 h 1737"/>
                <a:gd name="T66" fmla="*/ 747 w 975"/>
                <a:gd name="T67" fmla="*/ 1635 h 1737"/>
                <a:gd name="T68" fmla="*/ 718 w 975"/>
                <a:gd name="T69" fmla="*/ 1397 h 1737"/>
                <a:gd name="T70" fmla="*/ 868 w 975"/>
                <a:gd name="T71" fmla="*/ 1572 h 1737"/>
                <a:gd name="T72" fmla="*/ 845 w 975"/>
                <a:gd name="T73" fmla="*/ 1674 h 1737"/>
                <a:gd name="T74" fmla="*/ 829 w 975"/>
                <a:gd name="T75" fmla="*/ 1727 h 1737"/>
                <a:gd name="T76" fmla="*/ 870 w 975"/>
                <a:gd name="T77" fmla="*/ 1707 h 1737"/>
                <a:gd name="T78" fmla="*/ 947 w 975"/>
                <a:gd name="T79" fmla="*/ 1630 h 1737"/>
                <a:gd name="T80" fmla="*/ 975 w 975"/>
                <a:gd name="T81" fmla="*/ 1560 h 1737"/>
                <a:gd name="T82" fmla="*/ 947 w 975"/>
                <a:gd name="T83" fmla="*/ 1541 h 1737"/>
                <a:gd name="T84" fmla="*/ 889 w 975"/>
                <a:gd name="T85" fmla="*/ 1461 h 1737"/>
                <a:gd name="T86" fmla="*/ 777 w 975"/>
                <a:gd name="T87" fmla="*/ 1189 h 1737"/>
                <a:gd name="T88" fmla="*/ 826 w 975"/>
                <a:gd name="T89" fmla="*/ 932 h 1737"/>
                <a:gd name="T90" fmla="*/ 848 w 975"/>
                <a:gd name="T91" fmla="*/ 828 h 1737"/>
                <a:gd name="T92" fmla="*/ 829 w 975"/>
                <a:gd name="T93" fmla="*/ 728 h 1737"/>
                <a:gd name="T94" fmla="*/ 867 w 975"/>
                <a:gd name="T95" fmla="*/ 315 h 1737"/>
                <a:gd name="T96" fmla="*/ 853 w 975"/>
                <a:gd name="T97" fmla="*/ 254 h 1737"/>
                <a:gd name="T98" fmla="*/ 924 w 975"/>
                <a:gd name="T99" fmla="*/ 159 h 1737"/>
                <a:gd name="T100" fmla="*/ 948 w 975"/>
                <a:gd name="T101" fmla="*/ 69 h 1737"/>
                <a:gd name="T102" fmla="*/ 901 w 975"/>
                <a:gd name="T103" fmla="*/ 17 h 1737"/>
                <a:gd name="T104" fmla="*/ 822 w 975"/>
                <a:gd name="T105" fmla="*/ 0 h 1737"/>
                <a:gd name="T106" fmla="*/ 754 w 975"/>
                <a:gd name="T107" fmla="*/ 22 h 1737"/>
                <a:gd name="T108" fmla="*/ 544 w 975"/>
                <a:gd name="T109" fmla="*/ 380 h 1737"/>
                <a:gd name="T110" fmla="*/ 386 w 975"/>
                <a:gd name="T111" fmla="*/ 406 h 1737"/>
                <a:gd name="T112" fmla="*/ 367 w 975"/>
                <a:gd name="T113" fmla="*/ 391 h 1737"/>
                <a:gd name="T114" fmla="*/ 590 w 975"/>
                <a:gd name="T115" fmla="*/ 355 h 1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5" h="1737">
                  <a:moveTo>
                    <a:pt x="752" y="25"/>
                  </a:moveTo>
                  <a:lnTo>
                    <a:pt x="752" y="25"/>
                  </a:lnTo>
                  <a:lnTo>
                    <a:pt x="748" y="30"/>
                  </a:lnTo>
                  <a:lnTo>
                    <a:pt x="744" y="36"/>
                  </a:lnTo>
                  <a:lnTo>
                    <a:pt x="734" y="48"/>
                  </a:lnTo>
                  <a:lnTo>
                    <a:pt x="723" y="59"/>
                  </a:lnTo>
                  <a:lnTo>
                    <a:pt x="717" y="64"/>
                  </a:lnTo>
                  <a:lnTo>
                    <a:pt x="717" y="64"/>
                  </a:lnTo>
                  <a:lnTo>
                    <a:pt x="709" y="67"/>
                  </a:lnTo>
                  <a:lnTo>
                    <a:pt x="698" y="69"/>
                  </a:lnTo>
                  <a:lnTo>
                    <a:pt x="693" y="71"/>
                  </a:lnTo>
                  <a:lnTo>
                    <a:pt x="689" y="74"/>
                  </a:lnTo>
                  <a:lnTo>
                    <a:pt x="685" y="76"/>
                  </a:lnTo>
                  <a:lnTo>
                    <a:pt x="685" y="80"/>
                  </a:lnTo>
                  <a:lnTo>
                    <a:pt x="685" y="80"/>
                  </a:lnTo>
                  <a:lnTo>
                    <a:pt x="686" y="87"/>
                  </a:lnTo>
                  <a:lnTo>
                    <a:pt x="689" y="92"/>
                  </a:lnTo>
                  <a:lnTo>
                    <a:pt x="692" y="96"/>
                  </a:lnTo>
                  <a:lnTo>
                    <a:pt x="692" y="96"/>
                  </a:lnTo>
                  <a:lnTo>
                    <a:pt x="686" y="99"/>
                  </a:lnTo>
                  <a:lnTo>
                    <a:pt x="673" y="109"/>
                  </a:lnTo>
                  <a:lnTo>
                    <a:pt x="664" y="115"/>
                  </a:lnTo>
                  <a:lnTo>
                    <a:pt x="658" y="122"/>
                  </a:lnTo>
                  <a:lnTo>
                    <a:pt x="652" y="129"/>
                  </a:lnTo>
                  <a:lnTo>
                    <a:pt x="650" y="135"/>
                  </a:lnTo>
                  <a:lnTo>
                    <a:pt x="650" y="135"/>
                  </a:lnTo>
                  <a:lnTo>
                    <a:pt x="647" y="141"/>
                  </a:lnTo>
                  <a:lnTo>
                    <a:pt x="645" y="143"/>
                  </a:lnTo>
                  <a:lnTo>
                    <a:pt x="640" y="148"/>
                  </a:lnTo>
                  <a:lnTo>
                    <a:pt x="639" y="150"/>
                  </a:lnTo>
                  <a:lnTo>
                    <a:pt x="639" y="152"/>
                  </a:lnTo>
                  <a:lnTo>
                    <a:pt x="643" y="155"/>
                  </a:lnTo>
                  <a:lnTo>
                    <a:pt x="650" y="159"/>
                  </a:lnTo>
                  <a:lnTo>
                    <a:pt x="650" y="159"/>
                  </a:lnTo>
                  <a:lnTo>
                    <a:pt x="663" y="166"/>
                  </a:lnTo>
                  <a:lnTo>
                    <a:pt x="673" y="174"/>
                  </a:lnTo>
                  <a:lnTo>
                    <a:pt x="685" y="186"/>
                  </a:lnTo>
                  <a:lnTo>
                    <a:pt x="685" y="186"/>
                  </a:lnTo>
                  <a:lnTo>
                    <a:pt x="687" y="191"/>
                  </a:lnTo>
                  <a:lnTo>
                    <a:pt x="691" y="198"/>
                  </a:lnTo>
                  <a:lnTo>
                    <a:pt x="697" y="216"/>
                  </a:lnTo>
                  <a:lnTo>
                    <a:pt x="704" y="242"/>
                  </a:lnTo>
                  <a:lnTo>
                    <a:pt x="704" y="242"/>
                  </a:lnTo>
                  <a:lnTo>
                    <a:pt x="696" y="242"/>
                  </a:lnTo>
                  <a:lnTo>
                    <a:pt x="686" y="244"/>
                  </a:lnTo>
                  <a:lnTo>
                    <a:pt x="673" y="246"/>
                  </a:lnTo>
                  <a:lnTo>
                    <a:pt x="658" y="251"/>
                  </a:lnTo>
                  <a:lnTo>
                    <a:pt x="641" y="259"/>
                  </a:lnTo>
                  <a:lnTo>
                    <a:pt x="622" y="268"/>
                  </a:lnTo>
                  <a:lnTo>
                    <a:pt x="602" y="281"/>
                  </a:lnTo>
                  <a:lnTo>
                    <a:pt x="602" y="281"/>
                  </a:lnTo>
                  <a:lnTo>
                    <a:pt x="570" y="302"/>
                  </a:lnTo>
                  <a:lnTo>
                    <a:pt x="549" y="316"/>
                  </a:lnTo>
                  <a:lnTo>
                    <a:pt x="541" y="319"/>
                  </a:lnTo>
                  <a:lnTo>
                    <a:pt x="532" y="323"/>
                  </a:lnTo>
                  <a:lnTo>
                    <a:pt x="513" y="328"/>
                  </a:lnTo>
                  <a:lnTo>
                    <a:pt x="513" y="328"/>
                  </a:lnTo>
                  <a:lnTo>
                    <a:pt x="496" y="330"/>
                  </a:lnTo>
                  <a:lnTo>
                    <a:pt x="469" y="333"/>
                  </a:lnTo>
                  <a:lnTo>
                    <a:pt x="400" y="339"/>
                  </a:lnTo>
                  <a:lnTo>
                    <a:pt x="326" y="345"/>
                  </a:lnTo>
                  <a:lnTo>
                    <a:pt x="270" y="351"/>
                  </a:lnTo>
                  <a:lnTo>
                    <a:pt x="270" y="351"/>
                  </a:lnTo>
                  <a:lnTo>
                    <a:pt x="230" y="356"/>
                  </a:lnTo>
                  <a:lnTo>
                    <a:pt x="196" y="361"/>
                  </a:lnTo>
                  <a:lnTo>
                    <a:pt x="163" y="367"/>
                  </a:lnTo>
                  <a:lnTo>
                    <a:pt x="163" y="367"/>
                  </a:lnTo>
                  <a:lnTo>
                    <a:pt x="122" y="371"/>
                  </a:lnTo>
                  <a:lnTo>
                    <a:pt x="90" y="374"/>
                  </a:lnTo>
                  <a:lnTo>
                    <a:pt x="70" y="374"/>
                  </a:lnTo>
                  <a:lnTo>
                    <a:pt x="70" y="374"/>
                  </a:lnTo>
                  <a:lnTo>
                    <a:pt x="61" y="374"/>
                  </a:lnTo>
                  <a:lnTo>
                    <a:pt x="55" y="375"/>
                  </a:lnTo>
                  <a:lnTo>
                    <a:pt x="48" y="378"/>
                  </a:lnTo>
                  <a:lnTo>
                    <a:pt x="38" y="383"/>
                  </a:lnTo>
                  <a:lnTo>
                    <a:pt x="38" y="383"/>
                  </a:lnTo>
                  <a:lnTo>
                    <a:pt x="10" y="394"/>
                  </a:lnTo>
                  <a:lnTo>
                    <a:pt x="4" y="396"/>
                  </a:lnTo>
                  <a:lnTo>
                    <a:pt x="2" y="398"/>
                  </a:lnTo>
                  <a:lnTo>
                    <a:pt x="0" y="401"/>
                  </a:lnTo>
                  <a:lnTo>
                    <a:pt x="3" y="402"/>
                  </a:lnTo>
                  <a:lnTo>
                    <a:pt x="3" y="402"/>
                  </a:lnTo>
                  <a:lnTo>
                    <a:pt x="8" y="402"/>
                  </a:lnTo>
                  <a:lnTo>
                    <a:pt x="15" y="402"/>
                  </a:lnTo>
                  <a:lnTo>
                    <a:pt x="28" y="400"/>
                  </a:lnTo>
                  <a:lnTo>
                    <a:pt x="46" y="395"/>
                  </a:lnTo>
                  <a:lnTo>
                    <a:pt x="46" y="395"/>
                  </a:lnTo>
                  <a:lnTo>
                    <a:pt x="54" y="392"/>
                  </a:lnTo>
                  <a:lnTo>
                    <a:pt x="59" y="392"/>
                  </a:lnTo>
                  <a:lnTo>
                    <a:pt x="59" y="392"/>
                  </a:lnTo>
                  <a:lnTo>
                    <a:pt x="57" y="395"/>
                  </a:lnTo>
                  <a:lnTo>
                    <a:pt x="57" y="395"/>
                  </a:lnTo>
                  <a:lnTo>
                    <a:pt x="55" y="396"/>
                  </a:lnTo>
                  <a:lnTo>
                    <a:pt x="51" y="398"/>
                  </a:lnTo>
                  <a:lnTo>
                    <a:pt x="42" y="402"/>
                  </a:lnTo>
                  <a:lnTo>
                    <a:pt x="32" y="406"/>
                  </a:lnTo>
                  <a:lnTo>
                    <a:pt x="28" y="408"/>
                  </a:lnTo>
                  <a:lnTo>
                    <a:pt x="27" y="409"/>
                  </a:lnTo>
                  <a:lnTo>
                    <a:pt x="27" y="409"/>
                  </a:lnTo>
                  <a:lnTo>
                    <a:pt x="25" y="413"/>
                  </a:lnTo>
                  <a:lnTo>
                    <a:pt x="25" y="415"/>
                  </a:lnTo>
                  <a:lnTo>
                    <a:pt x="26" y="418"/>
                  </a:lnTo>
                  <a:lnTo>
                    <a:pt x="31" y="418"/>
                  </a:lnTo>
                  <a:lnTo>
                    <a:pt x="31" y="418"/>
                  </a:lnTo>
                  <a:lnTo>
                    <a:pt x="40" y="417"/>
                  </a:lnTo>
                  <a:lnTo>
                    <a:pt x="43" y="417"/>
                  </a:lnTo>
                  <a:lnTo>
                    <a:pt x="42" y="418"/>
                  </a:lnTo>
                  <a:lnTo>
                    <a:pt x="42" y="418"/>
                  </a:lnTo>
                  <a:lnTo>
                    <a:pt x="3" y="430"/>
                  </a:lnTo>
                  <a:lnTo>
                    <a:pt x="3" y="430"/>
                  </a:lnTo>
                  <a:lnTo>
                    <a:pt x="3" y="430"/>
                  </a:lnTo>
                  <a:lnTo>
                    <a:pt x="5" y="431"/>
                  </a:lnTo>
                  <a:lnTo>
                    <a:pt x="11" y="433"/>
                  </a:lnTo>
                  <a:lnTo>
                    <a:pt x="22" y="434"/>
                  </a:lnTo>
                  <a:lnTo>
                    <a:pt x="22" y="434"/>
                  </a:lnTo>
                  <a:lnTo>
                    <a:pt x="45" y="434"/>
                  </a:lnTo>
                  <a:lnTo>
                    <a:pt x="54" y="434"/>
                  </a:lnTo>
                  <a:lnTo>
                    <a:pt x="54" y="434"/>
                  </a:lnTo>
                  <a:lnTo>
                    <a:pt x="32" y="439"/>
                  </a:lnTo>
                  <a:lnTo>
                    <a:pt x="25" y="440"/>
                  </a:lnTo>
                  <a:lnTo>
                    <a:pt x="20" y="442"/>
                  </a:lnTo>
                  <a:lnTo>
                    <a:pt x="19" y="443"/>
                  </a:lnTo>
                  <a:lnTo>
                    <a:pt x="19" y="443"/>
                  </a:lnTo>
                  <a:lnTo>
                    <a:pt x="22" y="445"/>
                  </a:lnTo>
                  <a:lnTo>
                    <a:pt x="22" y="445"/>
                  </a:lnTo>
                  <a:lnTo>
                    <a:pt x="31" y="446"/>
                  </a:lnTo>
                  <a:lnTo>
                    <a:pt x="43" y="446"/>
                  </a:lnTo>
                  <a:lnTo>
                    <a:pt x="70" y="443"/>
                  </a:lnTo>
                  <a:lnTo>
                    <a:pt x="91" y="443"/>
                  </a:lnTo>
                  <a:lnTo>
                    <a:pt x="96" y="443"/>
                  </a:lnTo>
                  <a:lnTo>
                    <a:pt x="97" y="445"/>
                  </a:lnTo>
                  <a:lnTo>
                    <a:pt x="97" y="445"/>
                  </a:lnTo>
                  <a:lnTo>
                    <a:pt x="97" y="445"/>
                  </a:lnTo>
                  <a:lnTo>
                    <a:pt x="93" y="448"/>
                  </a:lnTo>
                  <a:lnTo>
                    <a:pt x="87" y="451"/>
                  </a:lnTo>
                  <a:lnTo>
                    <a:pt x="71" y="457"/>
                  </a:lnTo>
                  <a:lnTo>
                    <a:pt x="57" y="463"/>
                  </a:lnTo>
                  <a:lnTo>
                    <a:pt x="54" y="467"/>
                  </a:lnTo>
                  <a:lnTo>
                    <a:pt x="54" y="468"/>
                  </a:lnTo>
                  <a:lnTo>
                    <a:pt x="54" y="469"/>
                  </a:lnTo>
                  <a:lnTo>
                    <a:pt x="54" y="469"/>
                  </a:lnTo>
                  <a:lnTo>
                    <a:pt x="57" y="474"/>
                  </a:lnTo>
                  <a:lnTo>
                    <a:pt x="60" y="476"/>
                  </a:lnTo>
                  <a:lnTo>
                    <a:pt x="61" y="477"/>
                  </a:lnTo>
                  <a:lnTo>
                    <a:pt x="65" y="477"/>
                  </a:lnTo>
                  <a:lnTo>
                    <a:pt x="73" y="476"/>
                  </a:lnTo>
                  <a:lnTo>
                    <a:pt x="73" y="476"/>
                  </a:lnTo>
                  <a:lnTo>
                    <a:pt x="87" y="473"/>
                  </a:lnTo>
                  <a:lnTo>
                    <a:pt x="101" y="467"/>
                  </a:lnTo>
                  <a:lnTo>
                    <a:pt x="116" y="463"/>
                  </a:lnTo>
                  <a:lnTo>
                    <a:pt x="122" y="462"/>
                  </a:lnTo>
                  <a:lnTo>
                    <a:pt x="128" y="460"/>
                  </a:lnTo>
                  <a:lnTo>
                    <a:pt x="128" y="460"/>
                  </a:lnTo>
                  <a:lnTo>
                    <a:pt x="140" y="462"/>
                  </a:lnTo>
                  <a:lnTo>
                    <a:pt x="152" y="464"/>
                  </a:lnTo>
                  <a:lnTo>
                    <a:pt x="164" y="468"/>
                  </a:lnTo>
                  <a:lnTo>
                    <a:pt x="175" y="469"/>
                  </a:lnTo>
                  <a:lnTo>
                    <a:pt x="175" y="469"/>
                  </a:lnTo>
                  <a:lnTo>
                    <a:pt x="187" y="469"/>
                  </a:lnTo>
                  <a:lnTo>
                    <a:pt x="201" y="467"/>
                  </a:lnTo>
                  <a:lnTo>
                    <a:pt x="212" y="465"/>
                  </a:lnTo>
                  <a:lnTo>
                    <a:pt x="219" y="465"/>
                  </a:lnTo>
                  <a:lnTo>
                    <a:pt x="219" y="465"/>
                  </a:lnTo>
                  <a:lnTo>
                    <a:pt x="238" y="465"/>
                  </a:lnTo>
                  <a:lnTo>
                    <a:pt x="513" y="465"/>
                  </a:lnTo>
                  <a:lnTo>
                    <a:pt x="513" y="465"/>
                  </a:lnTo>
                  <a:lnTo>
                    <a:pt x="532" y="464"/>
                  </a:lnTo>
                  <a:lnTo>
                    <a:pt x="547" y="463"/>
                  </a:lnTo>
                  <a:lnTo>
                    <a:pt x="559" y="460"/>
                  </a:lnTo>
                  <a:lnTo>
                    <a:pt x="567" y="457"/>
                  </a:lnTo>
                  <a:lnTo>
                    <a:pt x="573" y="454"/>
                  </a:lnTo>
                  <a:lnTo>
                    <a:pt x="577" y="452"/>
                  </a:lnTo>
                  <a:lnTo>
                    <a:pt x="579" y="450"/>
                  </a:lnTo>
                  <a:lnTo>
                    <a:pt x="579" y="450"/>
                  </a:lnTo>
                  <a:lnTo>
                    <a:pt x="599" y="520"/>
                  </a:lnTo>
                  <a:lnTo>
                    <a:pt x="616" y="584"/>
                  </a:lnTo>
                  <a:lnTo>
                    <a:pt x="623" y="619"/>
                  </a:lnTo>
                  <a:lnTo>
                    <a:pt x="630" y="649"/>
                  </a:lnTo>
                  <a:lnTo>
                    <a:pt x="630" y="649"/>
                  </a:lnTo>
                  <a:lnTo>
                    <a:pt x="634" y="678"/>
                  </a:lnTo>
                  <a:lnTo>
                    <a:pt x="635" y="706"/>
                  </a:lnTo>
                  <a:lnTo>
                    <a:pt x="635" y="732"/>
                  </a:lnTo>
                  <a:lnTo>
                    <a:pt x="633" y="755"/>
                  </a:lnTo>
                  <a:lnTo>
                    <a:pt x="629" y="775"/>
                  </a:lnTo>
                  <a:lnTo>
                    <a:pt x="624" y="794"/>
                  </a:lnTo>
                  <a:lnTo>
                    <a:pt x="619" y="808"/>
                  </a:lnTo>
                  <a:lnTo>
                    <a:pt x="615" y="818"/>
                  </a:lnTo>
                  <a:lnTo>
                    <a:pt x="615" y="818"/>
                  </a:lnTo>
                  <a:lnTo>
                    <a:pt x="611" y="826"/>
                  </a:lnTo>
                  <a:lnTo>
                    <a:pt x="609" y="840"/>
                  </a:lnTo>
                  <a:lnTo>
                    <a:pt x="604" y="882"/>
                  </a:lnTo>
                  <a:lnTo>
                    <a:pt x="600" y="941"/>
                  </a:lnTo>
                  <a:lnTo>
                    <a:pt x="596" y="1008"/>
                  </a:lnTo>
                  <a:lnTo>
                    <a:pt x="595" y="1077"/>
                  </a:lnTo>
                  <a:lnTo>
                    <a:pt x="595" y="1141"/>
                  </a:lnTo>
                  <a:lnTo>
                    <a:pt x="596" y="1169"/>
                  </a:lnTo>
                  <a:lnTo>
                    <a:pt x="598" y="1195"/>
                  </a:lnTo>
                  <a:lnTo>
                    <a:pt x="600" y="1216"/>
                  </a:lnTo>
                  <a:lnTo>
                    <a:pt x="602" y="1230"/>
                  </a:lnTo>
                  <a:lnTo>
                    <a:pt x="602" y="1230"/>
                  </a:lnTo>
                  <a:lnTo>
                    <a:pt x="609" y="1261"/>
                  </a:lnTo>
                  <a:lnTo>
                    <a:pt x="615" y="1298"/>
                  </a:lnTo>
                  <a:lnTo>
                    <a:pt x="628" y="1386"/>
                  </a:lnTo>
                  <a:lnTo>
                    <a:pt x="634" y="1430"/>
                  </a:lnTo>
                  <a:lnTo>
                    <a:pt x="640" y="1468"/>
                  </a:lnTo>
                  <a:lnTo>
                    <a:pt x="647" y="1500"/>
                  </a:lnTo>
                  <a:lnTo>
                    <a:pt x="650" y="1512"/>
                  </a:lnTo>
                  <a:lnTo>
                    <a:pt x="653" y="1521"/>
                  </a:lnTo>
                  <a:lnTo>
                    <a:pt x="653" y="1521"/>
                  </a:lnTo>
                  <a:lnTo>
                    <a:pt x="659" y="1535"/>
                  </a:lnTo>
                  <a:lnTo>
                    <a:pt x="664" y="1549"/>
                  </a:lnTo>
                  <a:lnTo>
                    <a:pt x="668" y="1563"/>
                  </a:lnTo>
                  <a:lnTo>
                    <a:pt x="670" y="1577"/>
                  </a:lnTo>
                  <a:lnTo>
                    <a:pt x="672" y="1590"/>
                  </a:lnTo>
                  <a:lnTo>
                    <a:pt x="670" y="1605"/>
                  </a:lnTo>
                  <a:lnTo>
                    <a:pt x="669" y="1619"/>
                  </a:lnTo>
                  <a:lnTo>
                    <a:pt x="666" y="1635"/>
                  </a:lnTo>
                  <a:lnTo>
                    <a:pt x="666" y="1635"/>
                  </a:lnTo>
                  <a:lnTo>
                    <a:pt x="659" y="1650"/>
                  </a:lnTo>
                  <a:lnTo>
                    <a:pt x="653" y="1662"/>
                  </a:lnTo>
                  <a:lnTo>
                    <a:pt x="647" y="1671"/>
                  </a:lnTo>
                  <a:lnTo>
                    <a:pt x="640" y="1679"/>
                  </a:lnTo>
                  <a:lnTo>
                    <a:pt x="634" y="1684"/>
                  </a:lnTo>
                  <a:lnTo>
                    <a:pt x="629" y="1687"/>
                  </a:lnTo>
                  <a:lnTo>
                    <a:pt x="622" y="1690"/>
                  </a:lnTo>
                  <a:lnTo>
                    <a:pt x="622" y="1690"/>
                  </a:lnTo>
                  <a:lnTo>
                    <a:pt x="616" y="1693"/>
                  </a:lnTo>
                  <a:lnTo>
                    <a:pt x="607" y="1699"/>
                  </a:lnTo>
                  <a:lnTo>
                    <a:pt x="599" y="1706"/>
                  </a:lnTo>
                  <a:lnTo>
                    <a:pt x="590" y="1709"/>
                  </a:lnTo>
                  <a:lnTo>
                    <a:pt x="590" y="1709"/>
                  </a:lnTo>
                  <a:lnTo>
                    <a:pt x="581" y="1715"/>
                  </a:lnTo>
                  <a:lnTo>
                    <a:pt x="570" y="1724"/>
                  </a:lnTo>
                  <a:lnTo>
                    <a:pt x="566" y="1729"/>
                  </a:lnTo>
                  <a:lnTo>
                    <a:pt x="565" y="1732"/>
                  </a:lnTo>
                  <a:lnTo>
                    <a:pt x="565" y="1733"/>
                  </a:lnTo>
                  <a:lnTo>
                    <a:pt x="566" y="1736"/>
                  </a:lnTo>
                  <a:lnTo>
                    <a:pt x="571" y="1737"/>
                  </a:lnTo>
                  <a:lnTo>
                    <a:pt x="571" y="1737"/>
                  </a:lnTo>
                  <a:lnTo>
                    <a:pt x="579" y="1737"/>
                  </a:lnTo>
                  <a:lnTo>
                    <a:pt x="588" y="1735"/>
                  </a:lnTo>
                  <a:lnTo>
                    <a:pt x="607" y="1729"/>
                  </a:lnTo>
                  <a:lnTo>
                    <a:pt x="626" y="1723"/>
                  </a:lnTo>
                  <a:lnTo>
                    <a:pt x="633" y="1721"/>
                  </a:lnTo>
                  <a:lnTo>
                    <a:pt x="638" y="1721"/>
                  </a:lnTo>
                  <a:lnTo>
                    <a:pt x="638" y="1721"/>
                  </a:lnTo>
                  <a:lnTo>
                    <a:pt x="646" y="1724"/>
                  </a:lnTo>
                  <a:lnTo>
                    <a:pt x="656" y="1725"/>
                  </a:lnTo>
                  <a:lnTo>
                    <a:pt x="666" y="1725"/>
                  </a:lnTo>
                  <a:lnTo>
                    <a:pt x="666" y="1725"/>
                  </a:lnTo>
                  <a:lnTo>
                    <a:pt x="700" y="1719"/>
                  </a:lnTo>
                  <a:lnTo>
                    <a:pt x="726" y="1715"/>
                  </a:lnTo>
                  <a:lnTo>
                    <a:pt x="743" y="1714"/>
                  </a:lnTo>
                  <a:lnTo>
                    <a:pt x="743" y="1714"/>
                  </a:lnTo>
                  <a:lnTo>
                    <a:pt x="748" y="1713"/>
                  </a:lnTo>
                  <a:lnTo>
                    <a:pt x="755" y="1712"/>
                  </a:lnTo>
                  <a:lnTo>
                    <a:pt x="764" y="1708"/>
                  </a:lnTo>
                  <a:lnTo>
                    <a:pt x="771" y="1704"/>
                  </a:lnTo>
                  <a:lnTo>
                    <a:pt x="778" y="1701"/>
                  </a:lnTo>
                  <a:lnTo>
                    <a:pt x="781" y="1697"/>
                  </a:lnTo>
                  <a:lnTo>
                    <a:pt x="782" y="1695"/>
                  </a:lnTo>
                  <a:lnTo>
                    <a:pt x="783" y="1692"/>
                  </a:lnTo>
                  <a:lnTo>
                    <a:pt x="782" y="1689"/>
                  </a:lnTo>
                  <a:lnTo>
                    <a:pt x="781" y="1686"/>
                  </a:lnTo>
                  <a:lnTo>
                    <a:pt x="778" y="1682"/>
                  </a:lnTo>
                  <a:lnTo>
                    <a:pt x="778" y="1682"/>
                  </a:lnTo>
                  <a:lnTo>
                    <a:pt x="766" y="1670"/>
                  </a:lnTo>
                  <a:lnTo>
                    <a:pt x="757" y="1659"/>
                  </a:lnTo>
                  <a:lnTo>
                    <a:pt x="753" y="1654"/>
                  </a:lnTo>
                  <a:lnTo>
                    <a:pt x="751" y="1648"/>
                  </a:lnTo>
                  <a:lnTo>
                    <a:pt x="748" y="1642"/>
                  </a:lnTo>
                  <a:lnTo>
                    <a:pt x="747" y="1635"/>
                  </a:lnTo>
                  <a:lnTo>
                    <a:pt x="747" y="1635"/>
                  </a:lnTo>
                  <a:lnTo>
                    <a:pt x="742" y="1600"/>
                  </a:lnTo>
                  <a:lnTo>
                    <a:pt x="731" y="1540"/>
                  </a:lnTo>
                  <a:lnTo>
                    <a:pt x="721" y="1483"/>
                  </a:lnTo>
                  <a:lnTo>
                    <a:pt x="717" y="1450"/>
                  </a:lnTo>
                  <a:lnTo>
                    <a:pt x="717" y="1450"/>
                  </a:lnTo>
                  <a:lnTo>
                    <a:pt x="717" y="1431"/>
                  </a:lnTo>
                  <a:lnTo>
                    <a:pt x="718" y="1397"/>
                  </a:lnTo>
                  <a:lnTo>
                    <a:pt x="720" y="1358"/>
                  </a:lnTo>
                  <a:lnTo>
                    <a:pt x="720" y="1316"/>
                  </a:lnTo>
                  <a:lnTo>
                    <a:pt x="720" y="1313"/>
                  </a:lnTo>
                  <a:lnTo>
                    <a:pt x="720" y="1313"/>
                  </a:lnTo>
                  <a:lnTo>
                    <a:pt x="806" y="1464"/>
                  </a:lnTo>
                  <a:lnTo>
                    <a:pt x="848" y="1535"/>
                  </a:lnTo>
                  <a:lnTo>
                    <a:pt x="868" y="1572"/>
                  </a:lnTo>
                  <a:lnTo>
                    <a:pt x="868" y="1572"/>
                  </a:lnTo>
                  <a:lnTo>
                    <a:pt x="873" y="1584"/>
                  </a:lnTo>
                  <a:lnTo>
                    <a:pt x="873" y="1588"/>
                  </a:lnTo>
                  <a:lnTo>
                    <a:pt x="873" y="1592"/>
                  </a:lnTo>
                  <a:lnTo>
                    <a:pt x="870" y="1602"/>
                  </a:lnTo>
                  <a:lnTo>
                    <a:pt x="865" y="1619"/>
                  </a:lnTo>
                  <a:lnTo>
                    <a:pt x="865" y="1619"/>
                  </a:lnTo>
                  <a:lnTo>
                    <a:pt x="856" y="1645"/>
                  </a:lnTo>
                  <a:lnTo>
                    <a:pt x="845" y="1674"/>
                  </a:lnTo>
                  <a:lnTo>
                    <a:pt x="836" y="1699"/>
                  </a:lnTo>
                  <a:lnTo>
                    <a:pt x="833" y="1708"/>
                  </a:lnTo>
                  <a:lnTo>
                    <a:pt x="833" y="1714"/>
                  </a:lnTo>
                  <a:lnTo>
                    <a:pt x="833" y="1714"/>
                  </a:lnTo>
                  <a:lnTo>
                    <a:pt x="834" y="1716"/>
                  </a:lnTo>
                  <a:lnTo>
                    <a:pt x="833" y="1720"/>
                  </a:lnTo>
                  <a:lnTo>
                    <a:pt x="829" y="1725"/>
                  </a:lnTo>
                  <a:lnTo>
                    <a:pt x="829" y="1727"/>
                  </a:lnTo>
                  <a:lnTo>
                    <a:pt x="831" y="1727"/>
                  </a:lnTo>
                  <a:lnTo>
                    <a:pt x="834" y="1727"/>
                  </a:lnTo>
                  <a:lnTo>
                    <a:pt x="842" y="1725"/>
                  </a:lnTo>
                  <a:lnTo>
                    <a:pt x="842" y="1725"/>
                  </a:lnTo>
                  <a:lnTo>
                    <a:pt x="849" y="1721"/>
                  </a:lnTo>
                  <a:lnTo>
                    <a:pt x="857" y="1718"/>
                  </a:lnTo>
                  <a:lnTo>
                    <a:pt x="863" y="1713"/>
                  </a:lnTo>
                  <a:lnTo>
                    <a:pt x="870" y="1707"/>
                  </a:lnTo>
                  <a:lnTo>
                    <a:pt x="880" y="1695"/>
                  </a:lnTo>
                  <a:lnTo>
                    <a:pt x="888" y="1682"/>
                  </a:lnTo>
                  <a:lnTo>
                    <a:pt x="888" y="1682"/>
                  </a:lnTo>
                  <a:lnTo>
                    <a:pt x="894" y="1675"/>
                  </a:lnTo>
                  <a:lnTo>
                    <a:pt x="902" y="1668"/>
                  </a:lnTo>
                  <a:lnTo>
                    <a:pt x="925" y="1650"/>
                  </a:lnTo>
                  <a:lnTo>
                    <a:pt x="936" y="1640"/>
                  </a:lnTo>
                  <a:lnTo>
                    <a:pt x="947" y="1630"/>
                  </a:lnTo>
                  <a:lnTo>
                    <a:pt x="957" y="1620"/>
                  </a:lnTo>
                  <a:lnTo>
                    <a:pt x="963" y="1612"/>
                  </a:lnTo>
                  <a:lnTo>
                    <a:pt x="963" y="1612"/>
                  </a:lnTo>
                  <a:lnTo>
                    <a:pt x="967" y="1601"/>
                  </a:lnTo>
                  <a:lnTo>
                    <a:pt x="970" y="1591"/>
                  </a:lnTo>
                  <a:lnTo>
                    <a:pt x="973" y="1580"/>
                  </a:lnTo>
                  <a:lnTo>
                    <a:pt x="975" y="1569"/>
                  </a:lnTo>
                  <a:lnTo>
                    <a:pt x="975" y="1560"/>
                  </a:lnTo>
                  <a:lnTo>
                    <a:pt x="974" y="1552"/>
                  </a:lnTo>
                  <a:lnTo>
                    <a:pt x="971" y="1546"/>
                  </a:lnTo>
                  <a:lnTo>
                    <a:pt x="969" y="1545"/>
                  </a:lnTo>
                  <a:lnTo>
                    <a:pt x="967" y="1545"/>
                  </a:lnTo>
                  <a:lnTo>
                    <a:pt x="967" y="1545"/>
                  </a:lnTo>
                  <a:lnTo>
                    <a:pt x="957" y="1544"/>
                  </a:lnTo>
                  <a:lnTo>
                    <a:pt x="952" y="1544"/>
                  </a:lnTo>
                  <a:lnTo>
                    <a:pt x="947" y="1541"/>
                  </a:lnTo>
                  <a:lnTo>
                    <a:pt x="942" y="1539"/>
                  </a:lnTo>
                  <a:lnTo>
                    <a:pt x="936" y="1534"/>
                  </a:lnTo>
                  <a:lnTo>
                    <a:pt x="929" y="1527"/>
                  </a:lnTo>
                  <a:lnTo>
                    <a:pt x="919" y="1517"/>
                  </a:lnTo>
                  <a:lnTo>
                    <a:pt x="919" y="1517"/>
                  </a:lnTo>
                  <a:lnTo>
                    <a:pt x="914" y="1510"/>
                  </a:lnTo>
                  <a:lnTo>
                    <a:pt x="907" y="1496"/>
                  </a:lnTo>
                  <a:lnTo>
                    <a:pt x="889" y="1461"/>
                  </a:lnTo>
                  <a:lnTo>
                    <a:pt x="867" y="1415"/>
                  </a:lnTo>
                  <a:lnTo>
                    <a:pt x="844" y="1364"/>
                  </a:lnTo>
                  <a:lnTo>
                    <a:pt x="822" y="1312"/>
                  </a:lnTo>
                  <a:lnTo>
                    <a:pt x="802" y="1263"/>
                  </a:lnTo>
                  <a:lnTo>
                    <a:pt x="787" y="1224"/>
                  </a:lnTo>
                  <a:lnTo>
                    <a:pt x="778" y="1199"/>
                  </a:lnTo>
                  <a:lnTo>
                    <a:pt x="778" y="1199"/>
                  </a:lnTo>
                  <a:lnTo>
                    <a:pt x="777" y="1189"/>
                  </a:lnTo>
                  <a:lnTo>
                    <a:pt x="777" y="1175"/>
                  </a:lnTo>
                  <a:lnTo>
                    <a:pt x="778" y="1158"/>
                  </a:lnTo>
                  <a:lnTo>
                    <a:pt x="780" y="1140"/>
                  </a:lnTo>
                  <a:lnTo>
                    <a:pt x="787" y="1098"/>
                  </a:lnTo>
                  <a:lnTo>
                    <a:pt x="795" y="1051"/>
                  </a:lnTo>
                  <a:lnTo>
                    <a:pt x="805" y="1005"/>
                  </a:lnTo>
                  <a:lnTo>
                    <a:pt x="816" y="964"/>
                  </a:lnTo>
                  <a:lnTo>
                    <a:pt x="826" y="932"/>
                  </a:lnTo>
                  <a:lnTo>
                    <a:pt x="829" y="920"/>
                  </a:lnTo>
                  <a:lnTo>
                    <a:pt x="833" y="913"/>
                  </a:lnTo>
                  <a:lnTo>
                    <a:pt x="833" y="913"/>
                  </a:lnTo>
                  <a:lnTo>
                    <a:pt x="837" y="905"/>
                  </a:lnTo>
                  <a:lnTo>
                    <a:pt x="839" y="897"/>
                  </a:lnTo>
                  <a:lnTo>
                    <a:pt x="844" y="878"/>
                  </a:lnTo>
                  <a:lnTo>
                    <a:pt x="846" y="853"/>
                  </a:lnTo>
                  <a:lnTo>
                    <a:pt x="848" y="828"/>
                  </a:lnTo>
                  <a:lnTo>
                    <a:pt x="848" y="802"/>
                  </a:lnTo>
                  <a:lnTo>
                    <a:pt x="845" y="777"/>
                  </a:lnTo>
                  <a:lnTo>
                    <a:pt x="843" y="764"/>
                  </a:lnTo>
                  <a:lnTo>
                    <a:pt x="840" y="754"/>
                  </a:lnTo>
                  <a:lnTo>
                    <a:pt x="838" y="744"/>
                  </a:lnTo>
                  <a:lnTo>
                    <a:pt x="833" y="735"/>
                  </a:lnTo>
                  <a:lnTo>
                    <a:pt x="829" y="728"/>
                  </a:lnTo>
                  <a:lnTo>
                    <a:pt x="829" y="728"/>
                  </a:lnTo>
                  <a:lnTo>
                    <a:pt x="849" y="508"/>
                  </a:lnTo>
                  <a:lnTo>
                    <a:pt x="849" y="508"/>
                  </a:lnTo>
                  <a:lnTo>
                    <a:pt x="855" y="465"/>
                  </a:lnTo>
                  <a:lnTo>
                    <a:pt x="863" y="406"/>
                  </a:lnTo>
                  <a:lnTo>
                    <a:pt x="866" y="375"/>
                  </a:lnTo>
                  <a:lnTo>
                    <a:pt x="868" y="347"/>
                  </a:lnTo>
                  <a:lnTo>
                    <a:pt x="868" y="324"/>
                  </a:lnTo>
                  <a:lnTo>
                    <a:pt x="867" y="315"/>
                  </a:lnTo>
                  <a:lnTo>
                    <a:pt x="865" y="307"/>
                  </a:lnTo>
                  <a:lnTo>
                    <a:pt x="865" y="307"/>
                  </a:lnTo>
                  <a:lnTo>
                    <a:pt x="851" y="277"/>
                  </a:lnTo>
                  <a:lnTo>
                    <a:pt x="849" y="270"/>
                  </a:lnTo>
                  <a:lnTo>
                    <a:pt x="849" y="265"/>
                  </a:lnTo>
                  <a:lnTo>
                    <a:pt x="849" y="265"/>
                  </a:lnTo>
                  <a:lnTo>
                    <a:pt x="850" y="259"/>
                  </a:lnTo>
                  <a:lnTo>
                    <a:pt x="853" y="254"/>
                  </a:lnTo>
                  <a:lnTo>
                    <a:pt x="865" y="233"/>
                  </a:lnTo>
                  <a:lnTo>
                    <a:pt x="865" y="233"/>
                  </a:lnTo>
                  <a:lnTo>
                    <a:pt x="877" y="215"/>
                  </a:lnTo>
                  <a:lnTo>
                    <a:pt x="894" y="192"/>
                  </a:lnTo>
                  <a:lnTo>
                    <a:pt x="911" y="171"/>
                  </a:lnTo>
                  <a:lnTo>
                    <a:pt x="918" y="164"/>
                  </a:lnTo>
                  <a:lnTo>
                    <a:pt x="924" y="159"/>
                  </a:lnTo>
                  <a:lnTo>
                    <a:pt x="924" y="159"/>
                  </a:lnTo>
                  <a:lnTo>
                    <a:pt x="927" y="157"/>
                  </a:lnTo>
                  <a:lnTo>
                    <a:pt x="929" y="152"/>
                  </a:lnTo>
                  <a:lnTo>
                    <a:pt x="935" y="139"/>
                  </a:lnTo>
                  <a:lnTo>
                    <a:pt x="941" y="124"/>
                  </a:lnTo>
                  <a:lnTo>
                    <a:pt x="946" y="105"/>
                  </a:lnTo>
                  <a:lnTo>
                    <a:pt x="948" y="87"/>
                  </a:lnTo>
                  <a:lnTo>
                    <a:pt x="948" y="77"/>
                  </a:lnTo>
                  <a:lnTo>
                    <a:pt x="948" y="69"/>
                  </a:lnTo>
                  <a:lnTo>
                    <a:pt x="946" y="60"/>
                  </a:lnTo>
                  <a:lnTo>
                    <a:pt x="944" y="53"/>
                  </a:lnTo>
                  <a:lnTo>
                    <a:pt x="940" y="46"/>
                  </a:lnTo>
                  <a:lnTo>
                    <a:pt x="935" y="41"/>
                  </a:lnTo>
                  <a:lnTo>
                    <a:pt x="935" y="41"/>
                  </a:lnTo>
                  <a:lnTo>
                    <a:pt x="916" y="25"/>
                  </a:lnTo>
                  <a:lnTo>
                    <a:pt x="908" y="20"/>
                  </a:lnTo>
                  <a:lnTo>
                    <a:pt x="901" y="17"/>
                  </a:lnTo>
                  <a:lnTo>
                    <a:pt x="894" y="13"/>
                  </a:lnTo>
                  <a:lnTo>
                    <a:pt x="888" y="12"/>
                  </a:lnTo>
                  <a:lnTo>
                    <a:pt x="873" y="9"/>
                  </a:lnTo>
                  <a:lnTo>
                    <a:pt x="873" y="9"/>
                  </a:lnTo>
                  <a:lnTo>
                    <a:pt x="856" y="7"/>
                  </a:lnTo>
                  <a:lnTo>
                    <a:pt x="839" y="2"/>
                  </a:lnTo>
                  <a:lnTo>
                    <a:pt x="831" y="1"/>
                  </a:lnTo>
                  <a:lnTo>
                    <a:pt x="822" y="0"/>
                  </a:lnTo>
                  <a:lnTo>
                    <a:pt x="814" y="0"/>
                  </a:lnTo>
                  <a:lnTo>
                    <a:pt x="806" y="2"/>
                  </a:lnTo>
                  <a:lnTo>
                    <a:pt x="806" y="2"/>
                  </a:lnTo>
                  <a:lnTo>
                    <a:pt x="789" y="6"/>
                  </a:lnTo>
                  <a:lnTo>
                    <a:pt x="772" y="11"/>
                  </a:lnTo>
                  <a:lnTo>
                    <a:pt x="765" y="14"/>
                  </a:lnTo>
                  <a:lnTo>
                    <a:pt x="759" y="18"/>
                  </a:lnTo>
                  <a:lnTo>
                    <a:pt x="754" y="22"/>
                  </a:lnTo>
                  <a:lnTo>
                    <a:pt x="752" y="25"/>
                  </a:lnTo>
                  <a:lnTo>
                    <a:pt x="752" y="25"/>
                  </a:lnTo>
                  <a:close/>
                  <a:moveTo>
                    <a:pt x="590" y="355"/>
                  </a:moveTo>
                  <a:lnTo>
                    <a:pt x="590" y="355"/>
                  </a:lnTo>
                  <a:lnTo>
                    <a:pt x="584" y="358"/>
                  </a:lnTo>
                  <a:lnTo>
                    <a:pt x="571" y="368"/>
                  </a:lnTo>
                  <a:lnTo>
                    <a:pt x="553" y="377"/>
                  </a:lnTo>
                  <a:lnTo>
                    <a:pt x="544" y="380"/>
                  </a:lnTo>
                  <a:lnTo>
                    <a:pt x="536" y="383"/>
                  </a:lnTo>
                  <a:lnTo>
                    <a:pt x="536" y="383"/>
                  </a:lnTo>
                  <a:lnTo>
                    <a:pt x="499" y="388"/>
                  </a:lnTo>
                  <a:lnTo>
                    <a:pt x="465" y="395"/>
                  </a:lnTo>
                  <a:lnTo>
                    <a:pt x="465" y="395"/>
                  </a:lnTo>
                  <a:lnTo>
                    <a:pt x="428" y="402"/>
                  </a:lnTo>
                  <a:lnTo>
                    <a:pt x="406" y="405"/>
                  </a:lnTo>
                  <a:lnTo>
                    <a:pt x="386" y="406"/>
                  </a:lnTo>
                  <a:lnTo>
                    <a:pt x="386" y="406"/>
                  </a:lnTo>
                  <a:lnTo>
                    <a:pt x="357" y="407"/>
                  </a:lnTo>
                  <a:lnTo>
                    <a:pt x="314" y="409"/>
                  </a:lnTo>
                  <a:lnTo>
                    <a:pt x="246" y="414"/>
                  </a:lnTo>
                  <a:lnTo>
                    <a:pt x="187" y="414"/>
                  </a:lnTo>
                  <a:lnTo>
                    <a:pt x="187" y="414"/>
                  </a:lnTo>
                  <a:lnTo>
                    <a:pt x="292" y="400"/>
                  </a:lnTo>
                  <a:lnTo>
                    <a:pt x="367" y="391"/>
                  </a:lnTo>
                  <a:lnTo>
                    <a:pt x="407" y="386"/>
                  </a:lnTo>
                  <a:lnTo>
                    <a:pt x="407" y="386"/>
                  </a:lnTo>
                  <a:lnTo>
                    <a:pt x="447" y="384"/>
                  </a:lnTo>
                  <a:lnTo>
                    <a:pt x="470" y="381"/>
                  </a:lnTo>
                  <a:lnTo>
                    <a:pt x="485" y="379"/>
                  </a:lnTo>
                  <a:lnTo>
                    <a:pt x="485" y="379"/>
                  </a:lnTo>
                  <a:lnTo>
                    <a:pt x="542" y="366"/>
                  </a:lnTo>
                  <a:lnTo>
                    <a:pt x="590" y="355"/>
                  </a:lnTo>
                  <a:lnTo>
                    <a:pt x="590" y="3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26">
              <a:extLst>
                <a:ext uri="{FF2B5EF4-FFF2-40B4-BE49-F238E27FC236}">
                  <a16:creationId xmlns:a16="http://schemas.microsoft.com/office/drawing/2014/main" id="{878A7520-71FE-4F1F-92C6-F17A7844F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813" y="3865563"/>
              <a:ext cx="34925" cy="58738"/>
            </a:xfrm>
            <a:custGeom>
              <a:avLst/>
              <a:gdLst>
                <a:gd name="T0" fmla="*/ 5 w 22"/>
                <a:gd name="T1" fmla="*/ 2 h 37"/>
                <a:gd name="T2" fmla="*/ 5 w 22"/>
                <a:gd name="T3" fmla="*/ 2 h 37"/>
                <a:gd name="T4" fmla="*/ 4 w 22"/>
                <a:gd name="T5" fmla="*/ 3 h 37"/>
                <a:gd name="T6" fmla="*/ 2 w 22"/>
                <a:gd name="T7" fmla="*/ 4 h 37"/>
                <a:gd name="T8" fmla="*/ 0 w 22"/>
                <a:gd name="T9" fmla="*/ 10 h 37"/>
                <a:gd name="T10" fmla="*/ 0 w 22"/>
                <a:gd name="T11" fmla="*/ 16 h 37"/>
                <a:gd name="T12" fmla="*/ 1 w 22"/>
                <a:gd name="T13" fmla="*/ 22 h 37"/>
                <a:gd name="T14" fmla="*/ 5 w 22"/>
                <a:gd name="T15" fmla="*/ 30 h 37"/>
                <a:gd name="T16" fmla="*/ 9 w 22"/>
                <a:gd name="T17" fmla="*/ 34 h 37"/>
                <a:gd name="T18" fmla="*/ 12 w 22"/>
                <a:gd name="T19" fmla="*/ 37 h 37"/>
                <a:gd name="T20" fmla="*/ 15 w 22"/>
                <a:gd name="T21" fmla="*/ 37 h 37"/>
                <a:gd name="T22" fmla="*/ 17 w 22"/>
                <a:gd name="T23" fmla="*/ 37 h 37"/>
                <a:gd name="T24" fmla="*/ 17 w 22"/>
                <a:gd name="T25" fmla="*/ 37 h 37"/>
                <a:gd name="T26" fmla="*/ 19 w 22"/>
                <a:gd name="T27" fmla="*/ 36 h 37"/>
                <a:gd name="T28" fmla="*/ 21 w 22"/>
                <a:gd name="T29" fmla="*/ 33 h 37"/>
                <a:gd name="T30" fmla="*/ 22 w 22"/>
                <a:gd name="T31" fmla="*/ 28 h 37"/>
                <a:gd name="T32" fmla="*/ 22 w 22"/>
                <a:gd name="T33" fmla="*/ 22 h 37"/>
                <a:gd name="T34" fmla="*/ 21 w 22"/>
                <a:gd name="T35" fmla="*/ 15 h 37"/>
                <a:gd name="T36" fmla="*/ 17 w 22"/>
                <a:gd name="T37" fmla="*/ 9 h 37"/>
                <a:gd name="T38" fmla="*/ 13 w 22"/>
                <a:gd name="T39" fmla="*/ 4 h 37"/>
                <a:gd name="T40" fmla="*/ 10 w 22"/>
                <a:gd name="T41" fmla="*/ 2 h 37"/>
                <a:gd name="T42" fmla="*/ 7 w 22"/>
                <a:gd name="T43" fmla="*/ 0 h 37"/>
                <a:gd name="T44" fmla="*/ 5 w 22"/>
                <a:gd name="T45" fmla="*/ 2 h 37"/>
                <a:gd name="T46" fmla="*/ 5 w 22"/>
                <a:gd name="T47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37">
                  <a:moveTo>
                    <a:pt x="5" y="2"/>
                  </a:moveTo>
                  <a:lnTo>
                    <a:pt x="5" y="2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1" y="22"/>
                  </a:lnTo>
                  <a:lnTo>
                    <a:pt x="5" y="30"/>
                  </a:lnTo>
                  <a:lnTo>
                    <a:pt x="9" y="34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9" y="36"/>
                  </a:lnTo>
                  <a:lnTo>
                    <a:pt x="21" y="33"/>
                  </a:lnTo>
                  <a:lnTo>
                    <a:pt x="22" y="28"/>
                  </a:lnTo>
                  <a:lnTo>
                    <a:pt x="22" y="22"/>
                  </a:lnTo>
                  <a:lnTo>
                    <a:pt x="21" y="15"/>
                  </a:lnTo>
                  <a:lnTo>
                    <a:pt x="17" y="9"/>
                  </a:lnTo>
                  <a:lnTo>
                    <a:pt x="13" y="4"/>
                  </a:lnTo>
                  <a:lnTo>
                    <a:pt x="10" y="2"/>
                  </a:lnTo>
                  <a:lnTo>
                    <a:pt x="7" y="0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27">
              <a:extLst>
                <a:ext uri="{FF2B5EF4-FFF2-40B4-BE49-F238E27FC236}">
                  <a16:creationId xmlns:a16="http://schemas.microsoft.com/office/drawing/2014/main" id="{7179EB95-C637-47B1-B771-E37B4F73C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226" y="3925888"/>
              <a:ext cx="44450" cy="47625"/>
            </a:xfrm>
            <a:custGeom>
              <a:avLst/>
              <a:gdLst>
                <a:gd name="T0" fmla="*/ 0 w 28"/>
                <a:gd name="T1" fmla="*/ 15 h 30"/>
                <a:gd name="T2" fmla="*/ 0 w 28"/>
                <a:gd name="T3" fmla="*/ 15 h 30"/>
                <a:gd name="T4" fmla="*/ 5 w 28"/>
                <a:gd name="T5" fmla="*/ 11 h 30"/>
                <a:gd name="T6" fmla="*/ 13 w 28"/>
                <a:gd name="T7" fmla="*/ 5 h 30"/>
                <a:gd name="T8" fmla="*/ 18 w 28"/>
                <a:gd name="T9" fmla="*/ 1 h 30"/>
                <a:gd name="T10" fmla="*/ 23 w 28"/>
                <a:gd name="T11" fmla="*/ 0 h 30"/>
                <a:gd name="T12" fmla="*/ 26 w 28"/>
                <a:gd name="T13" fmla="*/ 0 h 30"/>
                <a:gd name="T14" fmla="*/ 26 w 28"/>
                <a:gd name="T15" fmla="*/ 1 h 30"/>
                <a:gd name="T16" fmla="*/ 28 w 28"/>
                <a:gd name="T17" fmla="*/ 3 h 30"/>
                <a:gd name="T18" fmla="*/ 28 w 28"/>
                <a:gd name="T19" fmla="*/ 3 h 30"/>
                <a:gd name="T20" fmla="*/ 28 w 28"/>
                <a:gd name="T21" fmla="*/ 13 h 30"/>
                <a:gd name="T22" fmla="*/ 28 w 28"/>
                <a:gd name="T23" fmla="*/ 22 h 30"/>
                <a:gd name="T24" fmla="*/ 28 w 28"/>
                <a:gd name="T25" fmla="*/ 22 h 30"/>
                <a:gd name="T26" fmla="*/ 26 w 28"/>
                <a:gd name="T27" fmla="*/ 24 h 30"/>
                <a:gd name="T28" fmla="*/ 24 w 28"/>
                <a:gd name="T29" fmla="*/ 27 h 30"/>
                <a:gd name="T30" fmla="*/ 18 w 28"/>
                <a:gd name="T31" fmla="*/ 29 h 30"/>
                <a:gd name="T32" fmla="*/ 11 w 28"/>
                <a:gd name="T33" fmla="*/ 30 h 30"/>
                <a:gd name="T34" fmla="*/ 8 w 28"/>
                <a:gd name="T35" fmla="*/ 30 h 30"/>
                <a:gd name="T36" fmla="*/ 8 w 28"/>
                <a:gd name="T37" fmla="*/ 30 h 30"/>
                <a:gd name="T38" fmla="*/ 8 w 28"/>
                <a:gd name="T39" fmla="*/ 30 h 30"/>
                <a:gd name="T40" fmla="*/ 7 w 28"/>
                <a:gd name="T41" fmla="*/ 27 h 30"/>
                <a:gd name="T42" fmla="*/ 5 w 28"/>
                <a:gd name="T43" fmla="*/ 21 h 30"/>
                <a:gd name="T44" fmla="*/ 0 w 28"/>
                <a:gd name="T45" fmla="*/ 15 h 30"/>
                <a:gd name="T46" fmla="*/ 0 w 28"/>
                <a:gd name="T47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30">
                  <a:moveTo>
                    <a:pt x="0" y="15"/>
                  </a:moveTo>
                  <a:lnTo>
                    <a:pt x="0" y="15"/>
                  </a:lnTo>
                  <a:lnTo>
                    <a:pt x="5" y="11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6" y="1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13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6" y="24"/>
                  </a:lnTo>
                  <a:lnTo>
                    <a:pt x="24" y="27"/>
                  </a:lnTo>
                  <a:lnTo>
                    <a:pt x="18" y="29"/>
                  </a:lnTo>
                  <a:lnTo>
                    <a:pt x="11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7" y="27"/>
                  </a:lnTo>
                  <a:lnTo>
                    <a:pt x="5" y="21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353710E-6B85-4B88-9B3D-87F7EB6FAB79}"/>
              </a:ext>
            </a:extLst>
          </p:cNvPr>
          <p:cNvGrpSpPr/>
          <p:nvPr/>
        </p:nvGrpSpPr>
        <p:grpSpPr>
          <a:xfrm>
            <a:off x="6898850" y="3946360"/>
            <a:ext cx="1690012" cy="2446874"/>
            <a:chOff x="5670551" y="3552825"/>
            <a:chExt cx="2282825" cy="3305175"/>
          </a:xfrm>
        </p:grpSpPr>
        <p:sp>
          <p:nvSpPr>
            <p:cNvPr id="20" name="Freeform 33">
              <a:extLst>
                <a:ext uri="{FF2B5EF4-FFF2-40B4-BE49-F238E27FC236}">
                  <a16:creationId xmlns:a16="http://schemas.microsoft.com/office/drawing/2014/main" id="{CDE9B35A-6A6C-42F0-BD3E-B5EA7C4C2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551" y="3552825"/>
              <a:ext cx="2282825" cy="3305175"/>
            </a:xfrm>
            <a:custGeom>
              <a:avLst/>
              <a:gdLst>
                <a:gd name="T0" fmla="*/ 615 w 1438"/>
                <a:gd name="T1" fmla="*/ 0 h 2082"/>
                <a:gd name="T2" fmla="*/ 609 w 1438"/>
                <a:gd name="T3" fmla="*/ 72 h 2082"/>
                <a:gd name="T4" fmla="*/ 552 w 1438"/>
                <a:gd name="T5" fmla="*/ 88 h 2082"/>
                <a:gd name="T6" fmla="*/ 562 w 1438"/>
                <a:gd name="T7" fmla="*/ 137 h 2082"/>
                <a:gd name="T8" fmla="*/ 537 w 1438"/>
                <a:gd name="T9" fmla="*/ 214 h 2082"/>
                <a:gd name="T10" fmla="*/ 399 w 1438"/>
                <a:gd name="T11" fmla="*/ 411 h 2082"/>
                <a:gd name="T12" fmla="*/ 275 w 1438"/>
                <a:gd name="T13" fmla="*/ 426 h 2082"/>
                <a:gd name="T14" fmla="*/ 261 w 1438"/>
                <a:gd name="T15" fmla="*/ 405 h 2082"/>
                <a:gd name="T16" fmla="*/ 184 w 1438"/>
                <a:gd name="T17" fmla="*/ 434 h 2082"/>
                <a:gd name="T18" fmla="*/ 120 w 1438"/>
                <a:gd name="T19" fmla="*/ 331 h 2082"/>
                <a:gd name="T20" fmla="*/ 131 w 1438"/>
                <a:gd name="T21" fmla="*/ 404 h 2082"/>
                <a:gd name="T22" fmla="*/ 89 w 1438"/>
                <a:gd name="T23" fmla="*/ 397 h 2082"/>
                <a:gd name="T24" fmla="*/ 74 w 1438"/>
                <a:gd name="T25" fmla="*/ 419 h 2082"/>
                <a:gd name="T26" fmla="*/ 77 w 1438"/>
                <a:gd name="T27" fmla="*/ 467 h 2082"/>
                <a:gd name="T28" fmla="*/ 11 w 1438"/>
                <a:gd name="T29" fmla="*/ 503 h 2082"/>
                <a:gd name="T30" fmla="*/ 85 w 1438"/>
                <a:gd name="T31" fmla="*/ 524 h 2082"/>
                <a:gd name="T32" fmla="*/ 131 w 1438"/>
                <a:gd name="T33" fmla="*/ 560 h 2082"/>
                <a:gd name="T34" fmla="*/ 199 w 1438"/>
                <a:gd name="T35" fmla="*/ 565 h 2082"/>
                <a:gd name="T36" fmla="*/ 292 w 1438"/>
                <a:gd name="T37" fmla="*/ 560 h 2082"/>
                <a:gd name="T38" fmla="*/ 432 w 1438"/>
                <a:gd name="T39" fmla="*/ 554 h 2082"/>
                <a:gd name="T40" fmla="*/ 582 w 1438"/>
                <a:gd name="T41" fmla="*/ 647 h 2082"/>
                <a:gd name="T42" fmla="*/ 678 w 1438"/>
                <a:gd name="T43" fmla="*/ 893 h 2082"/>
                <a:gd name="T44" fmla="*/ 636 w 1438"/>
                <a:gd name="T45" fmla="*/ 1080 h 2082"/>
                <a:gd name="T46" fmla="*/ 642 w 1438"/>
                <a:gd name="T47" fmla="*/ 1673 h 2082"/>
                <a:gd name="T48" fmla="*/ 687 w 1438"/>
                <a:gd name="T49" fmla="*/ 1929 h 2082"/>
                <a:gd name="T50" fmla="*/ 597 w 1438"/>
                <a:gd name="T51" fmla="*/ 2026 h 2082"/>
                <a:gd name="T52" fmla="*/ 601 w 1438"/>
                <a:gd name="T53" fmla="*/ 2076 h 2082"/>
                <a:gd name="T54" fmla="*/ 660 w 1438"/>
                <a:gd name="T55" fmla="*/ 2067 h 2082"/>
                <a:gd name="T56" fmla="*/ 700 w 1438"/>
                <a:gd name="T57" fmla="*/ 2049 h 2082"/>
                <a:gd name="T58" fmla="*/ 767 w 1438"/>
                <a:gd name="T59" fmla="*/ 2019 h 2082"/>
                <a:gd name="T60" fmla="*/ 814 w 1438"/>
                <a:gd name="T61" fmla="*/ 1964 h 2082"/>
                <a:gd name="T62" fmla="*/ 777 w 1438"/>
                <a:gd name="T63" fmla="*/ 1722 h 2082"/>
                <a:gd name="T64" fmla="*/ 785 w 1438"/>
                <a:gd name="T65" fmla="*/ 1338 h 2082"/>
                <a:gd name="T66" fmla="*/ 882 w 1438"/>
                <a:gd name="T67" fmla="*/ 1093 h 2082"/>
                <a:gd name="T68" fmla="*/ 932 w 1438"/>
                <a:gd name="T69" fmla="*/ 1091 h 2082"/>
                <a:gd name="T70" fmla="*/ 1090 w 1438"/>
                <a:gd name="T71" fmla="*/ 1379 h 2082"/>
                <a:gd name="T72" fmla="*/ 1188 w 1438"/>
                <a:gd name="T73" fmla="*/ 1672 h 2082"/>
                <a:gd name="T74" fmla="*/ 1261 w 1438"/>
                <a:gd name="T75" fmla="*/ 1852 h 2082"/>
                <a:gd name="T76" fmla="*/ 1316 w 1438"/>
                <a:gd name="T77" fmla="*/ 2043 h 2082"/>
                <a:gd name="T78" fmla="*/ 1346 w 1438"/>
                <a:gd name="T79" fmla="*/ 2080 h 2082"/>
                <a:gd name="T80" fmla="*/ 1393 w 1438"/>
                <a:gd name="T81" fmla="*/ 2058 h 2082"/>
                <a:gd name="T82" fmla="*/ 1430 w 1438"/>
                <a:gd name="T83" fmla="*/ 2042 h 2082"/>
                <a:gd name="T84" fmla="*/ 1432 w 1438"/>
                <a:gd name="T85" fmla="*/ 1990 h 2082"/>
                <a:gd name="T86" fmla="*/ 1362 w 1438"/>
                <a:gd name="T87" fmla="*/ 1866 h 2082"/>
                <a:gd name="T88" fmla="*/ 1290 w 1438"/>
                <a:gd name="T89" fmla="*/ 1515 h 2082"/>
                <a:gd name="T90" fmla="*/ 1199 w 1438"/>
                <a:gd name="T91" fmla="*/ 1158 h 2082"/>
                <a:gd name="T92" fmla="*/ 1092 w 1438"/>
                <a:gd name="T93" fmla="*/ 850 h 2082"/>
                <a:gd name="T94" fmla="*/ 1058 w 1438"/>
                <a:gd name="T95" fmla="*/ 633 h 2082"/>
                <a:gd name="T96" fmla="*/ 1175 w 1438"/>
                <a:gd name="T97" fmla="*/ 606 h 2082"/>
                <a:gd name="T98" fmla="*/ 1345 w 1438"/>
                <a:gd name="T99" fmla="*/ 584 h 2082"/>
                <a:gd name="T100" fmla="*/ 1325 w 1438"/>
                <a:gd name="T101" fmla="*/ 482 h 2082"/>
                <a:gd name="T102" fmla="*/ 1194 w 1438"/>
                <a:gd name="T103" fmla="*/ 434 h 2082"/>
                <a:gd name="T104" fmla="*/ 1160 w 1438"/>
                <a:gd name="T105" fmla="*/ 420 h 2082"/>
                <a:gd name="T106" fmla="*/ 1125 w 1438"/>
                <a:gd name="T107" fmla="*/ 404 h 2082"/>
                <a:gd name="T108" fmla="*/ 1107 w 1438"/>
                <a:gd name="T109" fmla="*/ 467 h 2082"/>
                <a:gd name="T110" fmla="*/ 1004 w 1438"/>
                <a:gd name="T111" fmla="*/ 383 h 2082"/>
                <a:gd name="T112" fmla="*/ 902 w 1438"/>
                <a:gd name="T113" fmla="*/ 347 h 2082"/>
                <a:gd name="T114" fmla="*/ 854 w 1438"/>
                <a:gd name="T115" fmla="*/ 283 h 2082"/>
                <a:gd name="T116" fmla="*/ 794 w 1438"/>
                <a:gd name="T117" fmla="*/ 84 h 2082"/>
                <a:gd name="T118" fmla="*/ 745 w 1438"/>
                <a:gd name="T119" fmla="*/ 50 h 2082"/>
                <a:gd name="T120" fmla="*/ 713 w 1438"/>
                <a:gd name="T121" fmla="*/ 69 h 2082"/>
                <a:gd name="T122" fmla="*/ 688 w 1438"/>
                <a:gd name="T123" fmla="*/ 76 h 2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8" h="2082">
                  <a:moveTo>
                    <a:pt x="665" y="69"/>
                  </a:moveTo>
                  <a:lnTo>
                    <a:pt x="665" y="69"/>
                  </a:lnTo>
                  <a:lnTo>
                    <a:pt x="659" y="64"/>
                  </a:lnTo>
                  <a:lnTo>
                    <a:pt x="654" y="58"/>
                  </a:lnTo>
                  <a:lnTo>
                    <a:pt x="645" y="43"/>
                  </a:lnTo>
                  <a:lnTo>
                    <a:pt x="630" y="16"/>
                  </a:lnTo>
                  <a:lnTo>
                    <a:pt x="624" y="7"/>
                  </a:lnTo>
                  <a:lnTo>
                    <a:pt x="620" y="3"/>
                  </a:lnTo>
                  <a:lnTo>
                    <a:pt x="618" y="0"/>
                  </a:lnTo>
                  <a:lnTo>
                    <a:pt x="615" y="0"/>
                  </a:lnTo>
                  <a:lnTo>
                    <a:pt x="611" y="2"/>
                  </a:lnTo>
                  <a:lnTo>
                    <a:pt x="609" y="4"/>
                  </a:lnTo>
                  <a:lnTo>
                    <a:pt x="607" y="10"/>
                  </a:lnTo>
                  <a:lnTo>
                    <a:pt x="607" y="10"/>
                  </a:lnTo>
                  <a:lnTo>
                    <a:pt x="603" y="24"/>
                  </a:lnTo>
                  <a:lnTo>
                    <a:pt x="602" y="36"/>
                  </a:lnTo>
                  <a:lnTo>
                    <a:pt x="602" y="48"/>
                  </a:lnTo>
                  <a:lnTo>
                    <a:pt x="604" y="58"/>
                  </a:lnTo>
                  <a:lnTo>
                    <a:pt x="607" y="66"/>
                  </a:lnTo>
                  <a:lnTo>
                    <a:pt x="609" y="72"/>
                  </a:lnTo>
                  <a:lnTo>
                    <a:pt x="611" y="78"/>
                  </a:lnTo>
                  <a:lnTo>
                    <a:pt x="611" y="78"/>
                  </a:lnTo>
                  <a:lnTo>
                    <a:pt x="591" y="77"/>
                  </a:lnTo>
                  <a:lnTo>
                    <a:pt x="575" y="77"/>
                  </a:lnTo>
                  <a:lnTo>
                    <a:pt x="568" y="77"/>
                  </a:lnTo>
                  <a:lnTo>
                    <a:pt x="563" y="78"/>
                  </a:lnTo>
                  <a:lnTo>
                    <a:pt x="563" y="78"/>
                  </a:lnTo>
                  <a:lnTo>
                    <a:pt x="557" y="82"/>
                  </a:lnTo>
                  <a:lnTo>
                    <a:pt x="554" y="84"/>
                  </a:lnTo>
                  <a:lnTo>
                    <a:pt x="552" y="88"/>
                  </a:lnTo>
                  <a:lnTo>
                    <a:pt x="551" y="90"/>
                  </a:lnTo>
                  <a:lnTo>
                    <a:pt x="551" y="94"/>
                  </a:lnTo>
                  <a:lnTo>
                    <a:pt x="551" y="99"/>
                  </a:lnTo>
                  <a:lnTo>
                    <a:pt x="553" y="103"/>
                  </a:lnTo>
                  <a:lnTo>
                    <a:pt x="553" y="103"/>
                  </a:lnTo>
                  <a:lnTo>
                    <a:pt x="559" y="111"/>
                  </a:lnTo>
                  <a:lnTo>
                    <a:pt x="563" y="121"/>
                  </a:lnTo>
                  <a:lnTo>
                    <a:pt x="564" y="126"/>
                  </a:lnTo>
                  <a:lnTo>
                    <a:pt x="564" y="131"/>
                  </a:lnTo>
                  <a:lnTo>
                    <a:pt x="562" y="137"/>
                  </a:lnTo>
                  <a:lnTo>
                    <a:pt x="558" y="141"/>
                  </a:lnTo>
                  <a:lnTo>
                    <a:pt x="558" y="141"/>
                  </a:lnTo>
                  <a:lnTo>
                    <a:pt x="550" y="149"/>
                  </a:lnTo>
                  <a:lnTo>
                    <a:pt x="546" y="151"/>
                  </a:lnTo>
                  <a:lnTo>
                    <a:pt x="543" y="154"/>
                  </a:lnTo>
                  <a:lnTo>
                    <a:pt x="541" y="157"/>
                  </a:lnTo>
                  <a:lnTo>
                    <a:pt x="540" y="162"/>
                  </a:lnTo>
                  <a:lnTo>
                    <a:pt x="539" y="180"/>
                  </a:lnTo>
                  <a:lnTo>
                    <a:pt x="539" y="180"/>
                  </a:lnTo>
                  <a:lnTo>
                    <a:pt x="537" y="214"/>
                  </a:lnTo>
                  <a:lnTo>
                    <a:pt x="539" y="258"/>
                  </a:lnTo>
                  <a:lnTo>
                    <a:pt x="539" y="258"/>
                  </a:lnTo>
                  <a:lnTo>
                    <a:pt x="541" y="290"/>
                  </a:lnTo>
                  <a:lnTo>
                    <a:pt x="543" y="315"/>
                  </a:lnTo>
                  <a:lnTo>
                    <a:pt x="548" y="336"/>
                  </a:lnTo>
                  <a:lnTo>
                    <a:pt x="548" y="336"/>
                  </a:lnTo>
                  <a:lnTo>
                    <a:pt x="525" y="349"/>
                  </a:lnTo>
                  <a:lnTo>
                    <a:pt x="469" y="379"/>
                  </a:lnTo>
                  <a:lnTo>
                    <a:pt x="434" y="396"/>
                  </a:lnTo>
                  <a:lnTo>
                    <a:pt x="399" y="411"/>
                  </a:lnTo>
                  <a:lnTo>
                    <a:pt x="365" y="425"/>
                  </a:lnTo>
                  <a:lnTo>
                    <a:pt x="349" y="430"/>
                  </a:lnTo>
                  <a:lnTo>
                    <a:pt x="335" y="433"/>
                  </a:lnTo>
                  <a:lnTo>
                    <a:pt x="335" y="433"/>
                  </a:lnTo>
                  <a:lnTo>
                    <a:pt x="269" y="445"/>
                  </a:lnTo>
                  <a:lnTo>
                    <a:pt x="257" y="448"/>
                  </a:lnTo>
                  <a:lnTo>
                    <a:pt x="257" y="448"/>
                  </a:lnTo>
                  <a:lnTo>
                    <a:pt x="263" y="441"/>
                  </a:lnTo>
                  <a:lnTo>
                    <a:pt x="269" y="434"/>
                  </a:lnTo>
                  <a:lnTo>
                    <a:pt x="275" y="426"/>
                  </a:lnTo>
                  <a:lnTo>
                    <a:pt x="279" y="417"/>
                  </a:lnTo>
                  <a:lnTo>
                    <a:pt x="280" y="414"/>
                  </a:lnTo>
                  <a:lnTo>
                    <a:pt x="281" y="411"/>
                  </a:lnTo>
                  <a:lnTo>
                    <a:pt x="280" y="408"/>
                  </a:lnTo>
                  <a:lnTo>
                    <a:pt x="279" y="407"/>
                  </a:lnTo>
                  <a:lnTo>
                    <a:pt x="276" y="404"/>
                  </a:lnTo>
                  <a:lnTo>
                    <a:pt x="272" y="404"/>
                  </a:lnTo>
                  <a:lnTo>
                    <a:pt x="272" y="404"/>
                  </a:lnTo>
                  <a:lnTo>
                    <a:pt x="267" y="404"/>
                  </a:lnTo>
                  <a:lnTo>
                    <a:pt x="261" y="405"/>
                  </a:lnTo>
                  <a:lnTo>
                    <a:pt x="248" y="410"/>
                  </a:lnTo>
                  <a:lnTo>
                    <a:pt x="236" y="416"/>
                  </a:lnTo>
                  <a:lnTo>
                    <a:pt x="224" y="424"/>
                  </a:lnTo>
                  <a:lnTo>
                    <a:pt x="204" y="437"/>
                  </a:lnTo>
                  <a:lnTo>
                    <a:pt x="197" y="442"/>
                  </a:lnTo>
                  <a:lnTo>
                    <a:pt x="194" y="443"/>
                  </a:lnTo>
                  <a:lnTo>
                    <a:pt x="194" y="443"/>
                  </a:lnTo>
                  <a:lnTo>
                    <a:pt x="191" y="443"/>
                  </a:lnTo>
                  <a:lnTo>
                    <a:pt x="189" y="441"/>
                  </a:lnTo>
                  <a:lnTo>
                    <a:pt x="184" y="434"/>
                  </a:lnTo>
                  <a:lnTo>
                    <a:pt x="177" y="422"/>
                  </a:lnTo>
                  <a:lnTo>
                    <a:pt x="170" y="404"/>
                  </a:lnTo>
                  <a:lnTo>
                    <a:pt x="170" y="404"/>
                  </a:lnTo>
                  <a:lnTo>
                    <a:pt x="157" y="379"/>
                  </a:lnTo>
                  <a:lnTo>
                    <a:pt x="149" y="364"/>
                  </a:lnTo>
                  <a:lnTo>
                    <a:pt x="140" y="351"/>
                  </a:lnTo>
                  <a:lnTo>
                    <a:pt x="132" y="340"/>
                  </a:lnTo>
                  <a:lnTo>
                    <a:pt x="125" y="332"/>
                  </a:lnTo>
                  <a:lnTo>
                    <a:pt x="122" y="331"/>
                  </a:lnTo>
                  <a:lnTo>
                    <a:pt x="120" y="331"/>
                  </a:lnTo>
                  <a:lnTo>
                    <a:pt x="117" y="332"/>
                  </a:lnTo>
                  <a:lnTo>
                    <a:pt x="116" y="336"/>
                  </a:lnTo>
                  <a:lnTo>
                    <a:pt x="116" y="336"/>
                  </a:lnTo>
                  <a:lnTo>
                    <a:pt x="115" y="346"/>
                  </a:lnTo>
                  <a:lnTo>
                    <a:pt x="116" y="354"/>
                  </a:lnTo>
                  <a:lnTo>
                    <a:pt x="117" y="364"/>
                  </a:lnTo>
                  <a:lnTo>
                    <a:pt x="120" y="374"/>
                  </a:lnTo>
                  <a:lnTo>
                    <a:pt x="126" y="390"/>
                  </a:lnTo>
                  <a:lnTo>
                    <a:pt x="131" y="404"/>
                  </a:lnTo>
                  <a:lnTo>
                    <a:pt x="131" y="404"/>
                  </a:lnTo>
                  <a:lnTo>
                    <a:pt x="133" y="415"/>
                  </a:lnTo>
                  <a:lnTo>
                    <a:pt x="136" y="425"/>
                  </a:lnTo>
                  <a:lnTo>
                    <a:pt x="136" y="433"/>
                  </a:lnTo>
                  <a:lnTo>
                    <a:pt x="136" y="433"/>
                  </a:lnTo>
                  <a:lnTo>
                    <a:pt x="127" y="427"/>
                  </a:lnTo>
                  <a:lnTo>
                    <a:pt x="117" y="420"/>
                  </a:lnTo>
                  <a:lnTo>
                    <a:pt x="106" y="409"/>
                  </a:lnTo>
                  <a:lnTo>
                    <a:pt x="106" y="409"/>
                  </a:lnTo>
                  <a:lnTo>
                    <a:pt x="99" y="403"/>
                  </a:lnTo>
                  <a:lnTo>
                    <a:pt x="89" y="397"/>
                  </a:lnTo>
                  <a:lnTo>
                    <a:pt x="79" y="391"/>
                  </a:lnTo>
                  <a:lnTo>
                    <a:pt x="69" y="386"/>
                  </a:lnTo>
                  <a:lnTo>
                    <a:pt x="60" y="383"/>
                  </a:lnTo>
                  <a:lnTo>
                    <a:pt x="53" y="382"/>
                  </a:lnTo>
                  <a:lnTo>
                    <a:pt x="52" y="382"/>
                  </a:lnTo>
                  <a:lnTo>
                    <a:pt x="51" y="385"/>
                  </a:lnTo>
                  <a:lnTo>
                    <a:pt x="52" y="386"/>
                  </a:lnTo>
                  <a:lnTo>
                    <a:pt x="53" y="390"/>
                  </a:lnTo>
                  <a:lnTo>
                    <a:pt x="53" y="390"/>
                  </a:lnTo>
                  <a:lnTo>
                    <a:pt x="74" y="419"/>
                  </a:lnTo>
                  <a:lnTo>
                    <a:pt x="87" y="438"/>
                  </a:lnTo>
                  <a:lnTo>
                    <a:pt x="87" y="438"/>
                  </a:lnTo>
                  <a:lnTo>
                    <a:pt x="91" y="444"/>
                  </a:lnTo>
                  <a:lnTo>
                    <a:pt x="93" y="449"/>
                  </a:lnTo>
                  <a:lnTo>
                    <a:pt x="93" y="453"/>
                  </a:lnTo>
                  <a:lnTo>
                    <a:pt x="93" y="458"/>
                  </a:lnTo>
                  <a:lnTo>
                    <a:pt x="91" y="461"/>
                  </a:lnTo>
                  <a:lnTo>
                    <a:pt x="86" y="465"/>
                  </a:lnTo>
                  <a:lnTo>
                    <a:pt x="77" y="467"/>
                  </a:lnTo>
                  <a:lnTo>
                    <a:pt x="77" y="467"/>
                  </a:lnTo>
                  <a:lnTo>
                    <a:pt x="66" y="470"/>
                  </a:lnTo>
                  <a:lnTo>
                    <a:pt x="53" y="475"/>
                  </a:lnTo>
                  <a:lnTo>
                    <a:pt x="26" y="484"/>
                  </a:lnTo>
                  <a:lnTo>
                    <a:pt x="6" y="495"/>
                  </a:lnTo>
                  <a:lnTo>
                    <a:pt x="0" y="499"/>
                  </a:lnTo>
                  <a:lnTo>
                    <a:pt x="0" y="500"/>
                  </a:lnTo>
                  <a:lnTo>
                    <a:pt x="0" y="501"/>
                  </a:lnTo>
                  <a:lnTo>
                    <a:pt x="0" y="501"/>
                  </a:lnTo>
                  <a:lnTo>
                    <a:pt x="3" y="503"/>
                  </a:lnTo>
                  <a:lnTo>
                    <a:pt x="11" y="503"/>
                  </a:lnTo>
                  <a:lnTo>
                    <a:pt x="28" y="504"/>
                  </a:lnTo>
                  <a:lnTo>
                    <a:pt x="48" y="506"/>
                  </a:lnTo>
                  <a:lnTo>
                    <a:pt x="57" y="509"/>
                  </a:lnTo>
                  <a:lnTo>
                    <a:pt x="63" y="511"/>
                  </a:lnTo>
                  <a:lnTo>
                    <a:pt x="63" y="511"/>
                  </a:lnTo>
                  <a:lnTo>
                    <a:pt x="72" y="515"/>
                  </a:lnTo>
                  <a:lnTo>
                    <a:pt x="79" y="517"/>
                  </a:lnTo>
                  <a:lnTo>
                    <a:pt x="81" y="518"/>
                  </a:lnTo>
                  <a:lnTo>
                    <a:pt x="83" y="521"/>
                  </a:lnTo>
                  <a:lnTo>
                    <a:pt x="85" y="524"/>
                  </a:lnTo>
                  <a:lnTo>
                    <a:pt x="87" y="531"/>
                  </a:lnTo>
                  <a:lnTo>
                    <a:pt x="87" y="531"/>
                  </a:lnTo>
                  <a:lnTo>
                    <a:pt x="89" y="537"/>
                  </a:lnTo>
                  <a:lnTo>
                    <a:pt x="93" y="543"/>
                  </a:lnTo>
                  <a:lnTo>
                    <a:pt x="98" y="548"/>
                  </a:lnTo>
                  <a:lnTo>
                    <a:pt x="104" y="551"/>
                  </a:lnTo>
                  <a:lnTo>
                    <a:pt x="110" y="555"/>
                  </a:lnTo>
                  <a:lnTo>
                    <a:pt x="116" y="557"/>
                  </a:lnTo>
                  <a:lnTo>
                    <a:pt x="123" y="559"/>
                  </a:lnTo>
                  <a:lnTo>
                    <a:pt x="131" y="560"/>
                  </a:lnTo>
                  <a:lnTo>
                    <a:pt x="131" y="560"/>
                  </a:lnTo>
                  <a:lnTo>
                    <a:pt x="145" y="561"/>
                  </a:lnTo>
                  <a:lnTo>
                    <a:pt x="159" y="560"/>
                  </a:lnTo>
                  <a:lnTo>
                    <a:pt x="179" y="560"/>
                  </a:lnTo>
                  <a:lnTo>
                    <a:pt x="179" y="560"/>
                  </a:lnTo>
                  <a:lnTo>
                    <a:pt x="182" y="560"/>
                  </a:lnTo>
                  <a:lnTo>
                    <a:pt x="182" y="560"/>
                  </a:lnTo>
                  <a:lnTo>
                    <a:pt x="182" y="560"/>
                  </a:lnTo>
                  <a:lnTo>
                    <a:pt x="184" y="561"/>
                  </a:lnTo>
                  <a:lnTo>
                    <a:pt x="199" y="565"/>
                  </a:lnTo>
                  <a:lnTo>
                    <a:pt x="199" y="565"/>
                  </a:lnTo>
                  <a:lnTo>
                    <a:pt x="218" y="568"/>
                  </a:lnTo>
                  <a:lnTo>
                    <a:pt x="235" y="571"/>
                  </a:lnTo>
                  <a:lnTo>
                    <a:pt x="250" y="571"/>
                  </a:lnTo>
                  <a:lnTo>
                    <a:pt x="262" y="569"/>
                  </a:lnTo>
                  <a:lnTo>
                    <a:pt x="262" y="569"/>
                  </a:lnTo>
                  <a:lnTo>
                    <a:pt x="272" y="566"/>
                  </a:lnTo>
                  <a:lnTo>
                    <a:pt x="281" y="562"/>
                  </a:lnTo>
                  <a:lnTo>
                    <a:pt x="289" y="560"/>
                  </a:lnTo>
                  <a:lnTo>
                    <a:pt x="292" y="560"/>
                  </a:lnTo>
                  <a:lnTo>
                    <a:pt x="296" y="560"/>
                  </a:lnTo>
                  <a:lnTo>
                    <a:pt x="296" y="560"/>
                  </a:lnTo>
                  <a:lnTo>
                    <a:pt x="306" y="561"/>
                  </a:lnTo>
                  <a:lnTo>
                    <a:pt x="320" y="563"/>
                  </a:lnTo>
                  <a:lnTo>
                    <a:pt x="340" y="565"/>
                  </a:lnTo>
                  <a:lnTo>
                    <a:pt x="364" y="565"/>
                  </a:lnTo>
                  <a:lnTo>
                    <a:pt x="364" y="565"/>
                  </a:lnTo>
                  <a:lnTo>
                    <a:pt x="388" y="562"/>
                  </a:lnTo>
                  <a:lnTo>
                    <a:pt x="411" y="559"/>
                  </a:lnTo>
                  <a:lnTo>
                    <a:pt x="432" y="554"/>
                  </a:lnTo>
                  <a:lnTo>
                    <a:pt x="451" y="550"/>
                  </a:lnTo>
                  <a:lnTo>
                    <a:pt x="451" y="550"/>
                  </a:lnTo>
                  <a:lnTo>
                    <a:pt x="472" y="549"/>
                  </a:lnTo>
                  <a:lnTo>
                    <a:pt x="492" y="549"/>
                  </a:lnTo>
                  <a:lnTo>
                    <a:pt x="514" y="550"/>
                  </a:lnTo>
                  <a:lnTo>
                    <a:pt x="514" y="550"/>
                  </a:lnTo>
                  <a:lnTo>
                    <a:pt x="540" y="584"/>
                  </a:lnTo>
                  <a:lnTo>
                    <a:pt x="562" y="616"/>
                  </a:lnTo>
                  <a:lnTo>
                    <a:pt x="582" y="647"/>
                  </a:lnTo>
                  <a:lnTo>
                    <a:pt x="582" y="647"/>
                  </a:lnTo>
                  <a:lnTo>
                    <a:pt x="631" y="726"/>
                  </a:lnTo>
                  <a:lnTo>
                    <a:pt x="653" y="765"/>
                  </a:lnTo>
                  <a:lnTo>
                    <a:pt x="665" y="788"/>
                  </a:lnTo>
                  <a:lnTo>
                    <a:pt x="665" y="788"/>
                  </a:lnTo>
                  <a:lnTo>
                    <a:pt x="667" y="797"/>
                  </a:lnTo>
                  <a:lnTo>
                    <a:pt x="671" y="810"/>
                  </a:lnTo>
                  <a:lnTo>
                    <a:pt x="675" y="827"/>
                  </a:lnTo>
                  <a:lnTo>
                    <a:pt x="677" y="848"/>
                  </a:lnTo>
                  <a:lnTo>
                    <a:pt x="678" y="870"/>
                  </a:lnTo>
                  <a:lnTo>
                    <a:pt x="678" y="893"/>
                  </a:lnTo>
                  <a:lnTo>
                    <a:pt x="676" y="914"/>
                  </a:lnTo>
                  <a:lnTo>
                    <a:pt x="673" y="924"/>
                  </a:lnTo>
                  <a:lnTo>
                    <a:pt x="670" y="934"/>
                  </a:lnTo>
                  <a:lnTo>
                    <a:pt x="670" y="934"/>
                  </a:lnTo>
                  <a:lnTo>
                    <a:pt x="662" y="952"/>
                  </a:lnTo>
                  <a:lnTo>
                    <a:pt x="658" y="972"/>
                  </a:lnTo>
                  <a:lnTo>
                    <a:pt x="648" y="1008"/>
                  </a:lnTo>
                  <a:lnTo>
                    <a:pt x="641" y="1045"/>
                  </a:lnTo>
                  <a:lnTo>
                    <a:pt x="636" y="1080"/>
                  </a:lnTo>
                  <a:lnTo>
                    <a:pt x="636" y="1080"/>
                  </a:lnTo>
                  <a:lnTo>
                    <a:pt x="633" y="1109"/>
                  </a:lnTo>
                  <a:lnTo>
                    <a:pt x="631" y="1160"/>
                  </a:lnTo>
                  <a:lnTo>
                    <a:pt x="626" y="1297"/>
                  </a:lnTo>
                  <a:lnTo>
                    <a:pt x="622" y="1436"/>
                  </a:lnTo>
                  <a:lnTo>
                    <a:pt x="621" y="1489"/>
                  </a:lnTo>
                  <a:lnTo>
                    <a:pt x="621" y="1523"/>
                  </a:lnTo>
                  <a:lnTo>
                    <a:pt x="621" y="1523"/>
                  </a:lnTo>
                  <a:lnTo>
                    <a:pt x="624" y="1549"/>
                  </a:lnTo>
                  <a:lnTo>
                    <a:pt x="628" y="1586"/>
                  </a:lnTo>
                  <a:lnTo>
                    <a:pt x="642" y="1673"/>
                  </a:lnTo>
                  <a:lnTo>
                    <a:pt x="656" y="1761"/>
                  </a:lnTo>
                  <a:lnTo>
                    <a:pt x="661" y="1797"/>
                  </a:lnTo>
                  <a:lnTo>
                    <a:pt x="665" y="1824"/>
                  </a:lnTo>
                  <a:lnTo>
                    <a:pt x="665" y="1824"/>
                  </a:lnTo>
                  <a:lnTo>
                    <a:pt x="667" y="1844"/>
                  </a:lnTo>
                  <a:lnTo>
                    <a:pt x="671" y="1862"/>
                  </a:lnTo>
                  <a:lnTo>
                    <a:pt x="681" y="1891"/>
                  </a:lnTo>
                  <a:lnTo>
                    <a:pt x="684" y="1904"/>
                  </a:lnTo>
                  <a:lnTo>
                    <a:pt x="687" y="1917"/>
                  </a:lnTo>
                  <a:lnTo>
                    <a:pt x="687" y="1929"/>
                  </a:lnTo>
                  <a:lnTo>
                    <a:pt x="685" y="1935"/>
                  </a:lnTo>
                  <a:lnTo>
                    <a:pt x="684" y="1941"/>
                  </a:lnTo>
                  <a:lnTo>
                    <a:pt x="684" y="1941"/>
                  </a:lnTo>
                  <a:lnTo>
                    <a:pt x="682" y="1947"/>
                  </a:lnTo>
                  <a:lnTo>
                    <a:pt x="677" y="1953"/>
                  </a:lnTo>
                  <a:lnTo>
                    <a:pt x="666" y="1966"/>
                  </a:lnTo>
                  <a:lnTo>
                    <a:pt x="652" y="1980"/>
                  </a:lnTo>
                  <a:lnTo>
                    <a:pt x="637" y="1993"/>
                  </a:lnTo>
                  <a:lnTo>
                    <a:pt x="608" y="2016"/>
                  </a:lnTo>
                  <a:lnTo>
                    <a:pt x="597" y="2026"/>
                  </a:lnTo>
                  <a:lnTo>
                    <a:pt x="594" y="2030"/>
                  </a:lnTo>
                  <a:lnTo>
                    <a:pt x="592" y="2033"/>
                  </a:lnTo>
                  <a:lnTo>
                    <a:pt x="592" y="2033"/>
                  </a:lnTo>
                  <a:lnTo>
                    <a:pt x="590" y="2039"/>
                  </a:lnTo>
                  <a:lnTo>
                    <a:pt x="590" y="2047"/>
                  </a:lnTo>
                  <a:lnTo>
                    <a:pt x="590" y="2054"/>
                  </a:lnTo>
                  <a:lnTo>
                    <a:pt x="591" y="2061"/>
                  </a:lnTo>
                  <a:lnTo>
                    <a:pt x="593" y="2067"/>
                  </a:lnTo>
                  <a:lnTo>
                    <a:pt x="597" y="2072"/>
                  </a:lnTo>
                  <a:lnTo>
                    <a:pt x="601" y="2076"/>
                  </a:lnTo>
                  <a:lnTo>
                    <a:pt x="607" y="2077"/>
                  </a:lnTo>
                  <a:lnTo>
                    <a:pt x="607" y="2077"/>
                  </a:lnTo>
                  <a:lnTo>
                    <a:pt x="616" y="2077"/>
                  </a:lnTo>
                  <a:lnTo>
                    <a:pt x="624" y="2076"/>
                  </a:lnTo>
                  <a:lnTo>
                    <a:pt x="641" y="2072"/>
                  </a:lnTo>
                  <a:lnTo>
                    <a:pt x="641" y="2072"/>
                  </a:lnTo>
                  <a:lnTo>
                    <a:pt x="647" y="2070"/>
                  </a:lnTo>
                  <a:lnTo>
                    <a:pt x="649" y="2069"/>
                  </a:lnTo>
                  <a:lnTo>
                    <a:pt x="650" y="2067"/>
                  </a:lnTo>
                  <a:lnTo>
                    <a:pt x="660" y="2067"/>
                  </a:lnTo>
                  <a:lnTo>
                    <a:pt x="660" y="2067"/>
                  </a:lnTo>
                  <a:lnTo>
                    <a:pt x="666" y="2069"/>
                  </a:lnTo>
                  <a:lnTo>
                    <a:pt x="672" y="2070"/>
                  </a:lnTo>
                  <a:lnTo>
                    <a:pt x="681" y="2073"/>
                  </a:lnTo>
                  <a:lnTo>
                    <a:pt x="683" y="2073"/>
                  </a:lnTo>
                  <a:lnTo>
                    <a:pt x="687" y="2073"/>
                  </a:lnTo>
                  <a:lnTo>
                    <a:pt x="690" y="2070"/>
                  </a:lnTo>
                  <a:lnTo>
                    <a:pt x="694" y="2063"/>
                  </a:lnTo>
                  <a:lnTo>
                    <a:pt x="694" y="2063"/>
                  </a:lnTo>
                  <a:lnTo>
                    <a:pt x="700" y="2049"/>
                  </a:lnTo>
                  <a:lnTo>
                    <a:pt x="704" y="2041"/>
                  </a:lnTo>
                  <a:lnTo>
                    <a:pt x="706" y="2038"/>
                  </a:lnTo>
                  <a:lnTo>
                    <a:pt x="709" y="2037"/>
                  </a:lnTo>
                  <a:lnTo>
                    <a:pt x="718" y="2033"/>
                  </a:lnTo>
                  <a:lnTo>
                    <a:pt x="718" y="2033"/>
                  </a:lnTo>
                  <a:lnTo>
                    <a:pt x="729" y="2030"/>
                  </a:lnTo>
                  <a:lnTo>
                    <a:pt x="740" y="2026"/>
                  </a:lnTo>
                  <a:lnTo>
                    <a:pt x="751" y="2022"/>
                  </a:lnTo>
                  <a:lnTo>
                    <a:pt x="767" y="2019"/>
                  </a:lnTo>
                  <a:lnTo>
                    <a:pt x="767" y="2019"/>
                  </a:lnTo>
                  <a:lnTo>
                    <a:pt x="777" y="2016"/>
                  </a:lnTo>
                  <a:lnTo>
                    <a:pt x="785" y="2011"/>
                  </a:lnTo>
                  <a:lnTo>
                    <a:pt x="794" y="2004"/>
                  </a:lnTo>
                  <a:lnTo>
                    <a:pt x="801" y="1998"/>
                  </a:lnTo>
                  <a:lnTo>
                    <a:pt x="807" y="1990"/>
                  </a:lnTo>
                  <a:lnTo>
                    <a:pt x="812" y="1982"/>
                  </a:lnTo>
                  <a:lnTo>
                    <a:pt x="814" y="1976"/>
                  </a:lnTo>
                  <a:lnTo>
                    <a:pt x="815" y="1970"/>
                  </a:lnTo>
                  <a:lnTo>
                    <a:pt x="815" y="1970"/>
                  </a:lnTo>
                  <a:lnTo>
                    <a:pt x="814" y="1964"/>
                  </a:lnTo>
                  <a:lnTo>
                    <a:pt x="812" y="1954"/>
                  </a:lnTo>
                  <a:lnTo>
                    <a:pt x="803" y="1934"/>
                  </a:lnTo>
                  <a:lnTo>
                    <a:pt x="791" y="1907"/>
                  </a:lnTo>
                  <a:lnTo>
                    <a:pt x="791" y="1907"/>
                  </a:lnTo>
                  <a:lnTo>
                    <a:pt x="789" y="1891"/>
                  </a:lnTo>
                  <a:lnTo>
                    <a:pt x="784" y="1850"/>
                  </a:lnTo>
                  <a:lnTo>
                    <a:pt x="780" y="1822"/>
                  </a:lnTo>
                  <a:lnTo>
                    <a:pt x="778" y="1790"/>
                  </a:lnTo>
                  <a:lnTo>
                    <a:pt x="777" y="1757"/>
                  </a:lnTo>
                  <a:lnTo>
                    <a:pt x="777" y="1722"/>
                  </a:lnTo>
                  <a:lnTo>
                    <a:pt x="777" y="1722"/>
                  </a:lnTo>
                  <a:lnTo>
                    <a:pt x="778" y="1660"/>
                  </a:lnTo>
                  <a:lnTo>
                    <a:pt x="780" y="1609"/>
                  </a:lnTo>
                  <a:lnTo>
                    <a:pt x="781" y="1559"/>
                  </a:lnTo>
                  <a:lnTo>
                    <a:pt x="781" y="1503"/>
                  </a:lnTo>
                  <a:lnTo>
                    <a:pt x="781" y="1503"/>
                  </a:lnTo>
                  <a:lnTo>
                    <a:pt x="781" y="1441"/>
                  </a:lnTo>
                  <a:lnTo>
                    <a:pt x="783" y="1384"/>
                  </a:lnTo>
                  <a:lnTo>
                    <a:pt x="784" y="1360"/>
                  </a:lnTo>
                  <a:lnTo>
                    <a:pt x="785" y="1338"/>
                  </a:lnTo>
                  <a:lnTo>
                    <a:pt x="787" y="1321"/>
                  </a:lnTo>
                  <a:lnTo>
                    <a:pt x="791" y="1309"/>
                  </a:lnTo>
                  <a:lnTo>
                    <a:pt x="791" y="1309"/>
                  </a:lnTo>
                  <a:lnTo>
                    <a:pt x="809" y="1256"/>
                  </a:lnTo>
                  <a:lnTo>
                    <a:pt x="825" y="1214"/>
                  </a:lnTo>
                  <a:lnTo>
                    <a:pt x="843" y="1170"/>
                  </a:lnTo>
                  <a:lnTo>
                    <a:pt x="852" y="1148"/>
                  </a:lnTo>
                  <a:lnTo>
                    <a:pt x="863" y="1128"/>
                  </a:lnTo>
                  <a:lnTo>
                    <a:pt x="872" y="1109"/>
                  </a:lnTo>
                  <a:lnTo>
                    <a:pt x="882" y="1093"/>
                  </a:lnTo>
                  <a:lnTo>
                    <a:pt x="892" y="1081"/>
                  </a:lnTo>
                  <a:lnTo>
                    <a:pt x="897" y="1078"/>
                  </a:lnTo>
                  <a:lnTo>
                    <a:pt x="900" y="1074"/>
                  </a:lnTo>
                  <a:lnTo>
                    <a:pt x="905" y="1073"/>
                  </a:lnTo>
                  <a:lnTo>
                    <a:pt x="909" y="1072"/>
                  </a:lnTo>
                  <a:lnTo>
                    <a:pt x="914" y="1073"/>
                  </a:lnTo>
                  <a:lnTo>
                    <a:pt x="917" y="1075"/>
                  </a:lnTo>
                  <a:lnTo>
                    <a:pt x="917" y="1075"/>
                  </a:lnTo>
                  <a:lnTo>
                    <a:pt x="925" y="1083"/>
                  </a:lnTo>
                  <a:lnTo>
                    <a:pt x="932" y="1091"/>
                  </a:lnTo>
                  <a:lnTo>
                    <a:pt x="947" y="1112"/>
                  </a:lnTo>
                  <a:lnTo>
                    <a:pt x="961" y="1135"/>
                  </a:lnTo>
                  <a:lnTo>
                    <a:pt x="976" y="1162"/>
                  </a:lnTo>
                  <a:lnTo>
                    <a:pt x="1002" y="1216"/>
                  </a:lnTo>
                  <a:lnTo>
                    <a:pt x="1016" y="1242"/>
                  </a:lnTo>
                  <a:lnTo>
                    <a:pt x="1029" y="1265"/>
                  </a:lnTo>
                  <a:lnTo>
                    <a:pt x="1029" y="1265"/>
                  </a:lnTo>
                  <a:lnTo>
                    <a:pt x="1058" y="1316"/>
                  </a:lnTo>
                  <a:lnTo>
                    <a:pt x="1074" y="1346"/>
                  </a:lnTo>
                  <a:lnTo>
                    <a:pt x="1090" y="1379"/>
                  </a:lnTo>
                  <a:lnTo>
                    <a:pt x="1107" y="1414"/>
                  </a:lnTo>
                  <a:lnTo>
                    <a:pt x="1123" y="1450"/>
                  </a:lnTo>
                  <a:lnTo>
                    <a:pt x="1137" y="1486"/>
                  </a:lnTo>
                  <a:lnTo>
                    <a:pt x="1150" y="1523"/>
                  </a:lnTo>
                  <a:lnTo>
                    <a:pt x="1150" y="1523"/>
                  </a:lnTo>
                  <a:lnTo>
                    <a:pt x="1161" y="1557"/>
                  </a:lnTo>
                  <a:lnTo>
                    <a:pt x="1169" y="1586"/>
                  </a:lnTo>
                  <a:lnTo>
                    <a:pt x="1180" y="1633"/>
                  </a:lnTo>
                  <a:lnTo>
                    <a:pt x="1183" y="1654"/>
                  </a:lnTo>
                  <a:lnTo>
                    <a:pt x="1188" y="1672"/>
                  </a:lnTo>
                  <a:lnTo>
                    <a:pt x="1195" y="1690"/>
                  </a:lnTo>
                  <a:lnTo>
                    <a:pt x="1204" y="1708"/>
                  </a:lnTo>
                  <a:lnTo>
                    <a:pt x="1204" y="1708"/>
                  </a:lnTo>
                  <a:lnTo>
                    <a:pt x="1221" y="1737"/>
                  </a:lnTo>
                  <a:lnTo>
                    <a:pt x="1231" y="1760"/>
                  </a:lnTo>
                  <a:lnTo>
                    <a:pt x="1239" y="1783"/>
                  </a:lnTo>
                  <a:lnTo>
                    <a:pt x="1248" y="1815"/>
                  </a:lnTo>
                  <a:lnTo>
                    <a:pt x="1248" y="1815"/>
                  </a:lnTo>
                  <a:lnTo>
                    <a:pt x="1254" y="1833"/>
                  </a:lnTo>
                  <a:lnTo>
                    <a:pt x="1261" y="1852"/>
                  </a:lnTo>
                  <a:lnTo>
                    <a:pt x="1277" y="1889"/>
                  </a:lnTo>
                  <a:lnTo>
                    <a:pt x="1290" y="1925"/>
                  </a:lnTo>
                  <a:lnTo>
                    <a:pt x="1296" y="1943"/>
                  </a:lnTo>
                  <a:lnTo>
                    <a:pt x="1301" y="1960"/>
                  </a:lnTo>
                  <a:lnTo>
                    <a:pt x="1301" y="1960"/>
                  </a:lnTo>
                  <a:lnTo>
                    <a:pt x="1313" y="2013"/>
                  </a:lnTo>
                  <a:lnTo>
                    <a:pt x="1316" y="2031"/>
                  </a:lnTo>
                  <a:lnTo>
                    <a:pt x="1317" y="2037"/>
                  </a:lnTo>
                  <a:lnTo>
                    <a:pt x="1316" y="2043"/>
                  </a:lnTo>
                  <a:lnTo>
                    <a:pt x="1316" y="2043"/>
                  </a:lnTo>
                  <a:lnTo>
                    <a:pt x="1313" y="2055"/>
                  </a:lnTo>
                  <a:lnTo>
                    <a:pt x="1312" y="2061"/>
                  </a:lnTo>
                  <a:lnTo>
                    <a:pt x="1312" y="2067"/>
                  </a:lnTo>
                  <a:lnTo>
                    <a:pt x="1314" y="2072"/>
                  </a:lnTo>
                  <a:lnTo>
                    <a:pt x="1317" y="2077"/>
                  </a:lnTo>
                  <a:lnTo>
                    <a:pt x="1323" y="2081"/>
                  </a:lnTo>
                  <a:lnTo>
                    <a:pt x="1330" y="2082"/>
                  </a:lnTo>
                  <a:lnTo>
                    <a:pt x="1330" y="2082"/>
                  </a:lnTo>
                  <a:lnTo>
                    <a:pt x="1339" y="2082"/>
                  </a:lnTo>
                  <a:lnTo>
                    <a:pt x="1346" y="2080"/>
                  </a:lnTo>
                  <a:lnTo>
                    <a:pt x="1351" y="2076"/>
                  </a:lnTo>
                  <a:lnTo>
                    <a:pt x="1356" y="2071"/>
                  </a:lnTo>
                  <a:lnTo>
                    <a:pt x="1359" y="2067"/>
                  </a:lnTo>
                  <a:lnTo>
                    <a:pt x="1362" y="2063"/>
                  </a:lnTo>
                  <a:lnTo>
                    <a:pt x="1364" y="2058"/>
                  </a:lnTo>
                  <a:lnTo>
                    <a:pt x="1364" y="2058"/>
                  </a:lnTo>
                  <a:lnTo>
                    <a:pt x="1367" y="2055"/>
                  </a:lnTo>
                  <a:lnTo>
                    <a:pt x="1371" y="2055"/>
                  </a:lnTo>
                  <a:lnTo>
                    <a:pt x="1381" y="2055"/>
                  </a:lnTo>
                  <a:lnTo>
                    <a:pt x="1393" y="2058"/>
                  </a:lnTo>
                  <a:lnTo>
                    <a:pt x="1393" y="2058"/>
                  </a:lnTo>
                  <a:lnTo>
                    <a:pt x="1404" y="2059"/>
                  </a:lnTo>
                  <a:lnTo>
                    <a:pt x="1409" y="2059"/>
                  </a:lnTo>
                  <a:lnTo>
                    <a:pt x="1410" y="2056"/>
                  </a:lnTo>
                  <a:lnTo>
                    <a:pt x="1413" y="2053"/>
                  </a:lnTo>
                  <a:lnTo>
                    <a:pt x="1413" y="2053"/>
                  </a:lnTo>
                  <a:lnTo>
                    <a:pt x="1418" y="2050"/>
                  </a:lnTo>
                  <a:lnTo>
                    <a:pt x="1422" y="2047"/>
                  </a:lnTo>
                  <a:lnTo>
                    <a:pt x="1427" y="2044"/>
                  </a:lnTo>
                  <a:lnTo>
                    <a:pt x="1430" y="2042"/>
                  </a:lnTo>
                  <a:lnTo>
                    <a:pt x="1432" y="2038"/>
                  </a:lnTo>
                  <a:lnTo>
                    <a:pt x="1432" y="2038"/>
                  </a:lnTo>
                  <a:lnTo>
                    <a:pt x="1436" y="2031"/>
                  </a:lnTo>
                  <a:lnTo>
                    <a:pt x="1437" y="2019"/>
                  </a:lnTo>
                  <a:lnTo>
                    <a:pt x="1437" y="2019"/>
                  </a:lnTo>
                  <a:lnTo>
                    <a:pt x="1438" y="2010"/>
                  </a:lnTo>
                  <a:lnTo>
                    <a:pt x="1438" y="2005"/>
                  </a:lnTo>
                  <a:lnTo>
                    <a:pt x="1437" y="1999"/>
                  </a:lnTo>
                  <a:lnTo>
                    <a:pt x="1432" y="1990"/>
                  </a:lnTo>
                  <a:lnTo>
                    <a:pt x="1432" y="1990"/>
                  </a:lnTo>
                  <a:lnTo>
                    <a:pt x="1427" y="1982"/>
                  </a:lnTo>
                  <a:lnTo>
                    <a:pt x="1421" y="1973"/>
                  </a:lnTo>
                  <a:lnTo>
                    <a:pt x="1404" y="1949"/>
                  </a:lnTo>
                  <a:lnTo>
                    <a:pt x="1396" y="1937"/>
                  </a:lnTo>
                  <a:lnTo>
                    <a:pt x="1387" y="1923"/>
                  </a:lnTo>
                  <a:lnTo>
                    <a:pt x="1380" y="1908"/>
                  </a:lnTo>
                  <a:lnTo>
                    <a:pt x="1374" y="1892"/>
                  </a:lnTo>
                  <a:lnTo>
                    <a:pt x="1374" y="1892"/>
                  </a:lnTo>
                  <a:lnTo>
                    <a:pt x="1369" y="1878"/>
                  </a:lnTo>
                  <a:lnTo>
                    <a:pt x="1362" y="1866"/>
                  </a:lnTo>
                  <a:lnTo>
                    <a:pt x="1356" y="1851"/>
                  </a:lnTo>
                  <a:lnTo>
                    <a:pt x="1347" y="1833"/>
                  </a:lnTo>
                  <a:lnTo>
                    <a:pt x="1340" y="1810"/>
                  </a:lnTo>
                  <a:lnTo>
                    <a:pt x="1331" y="1778"/>
                  </a:lnTo>
                  <a:lnTo>
                    <a:pt x="1324" y="1734"/>
                  </a:lnTo>
                  <a:lnTo>
                    <a:pt x="1316" y="1678"/>
                  </a:lnTo>
                  <a:lnTo>
                    <a:pt x="1316" y="1678"/>
                  </a:lnTo>
                  <a:lnTo>
                    <a:pt x="1307" y="1618"/>
                  </a:lnTo>
                  <a:lnTo>
                    <a:pt x="1299" y="1564"/>
                  </a:lnTo>
                  <a:lnTo>
                    <a:pt x="1290" y="1515"/>
                  </a:lnTo>
                  <a:lnTo>
                    <a:pt x="1282" y="1473"/>
                  </a:lnTo>
                  <a:lnTo>
                    <a:pt x="1265" y="1404"/>
                  </a:lnTo>
                  <a:lnTo>
                    <a:pt x="1252" y="1352"/>
                  </a:lnTo>
                  <a:lnTo>
                    <a:pt x="1252" y="1352"/>
                  </a:lnTo>
                  <a:lnTo>
                    <a:pt x="1243" y="1307"/>
                  </a:lnTo>
                  <a:lnTo>
                    <a:pt x="1233" y="1260"/>
                  </a:lnTo>
                  <a:lnTo>
                    <a:pt x="1227" y="1236"/>
                  </a:lnTo>
                  <a:lnTo>
                    <a:pt x="1220" y="1210"/>
                  </a:lnTo>
                  <a:lnTo>
                    <a:pt x="1210" y="1185"/>
                  </a:lnTo>
                  <a:lnTo>
                    <a:pt x="1199" y="1158"/>
                  </a:lnTo>
                  <a:lnTo>
                    <a:pt x="1199" y="1158"/>
                  </a:lnTo>
                  <a:lnTo>
                    <a:pt x="1175" y="1107"/>
                  </a:lnTo>
                  <a:lnTo>
                    <a:pt x="1153" y="1066"/>
                  </a:lnTo>
                  <a:lnTo>
                    <a:pt x="1131" y="1027"/>
                  </a:lnTo>
                  <a:lnTo>
                    <a:pt x="1131" y="1027"/>
                  </a:lnTo>
                  <a:lnTo>
                    <a:pt x="1120" y="966"/>
                  </a:lnTo>
                  <a:lnTo>
                    <a:pt x="1110" y="918"/>
                  </a:lnTo>
                  <a:lnTo>
                    <a:pt x="1102" y="881"/>
                  </a:lnTo>
                  <a:lnTo>
                    <a:pt x="1102" y="881"/>
                  </a:lnTo>
                  <a:lnTo>
                    <a:pt x="1092" y="850"/>
                  </a:lnTo>
                  <a:lnTo>
                    <a:pt x="1079" y="814"/>
                  </a:lnTo>
                  <a:lnTo>
                    <a:pt x="1072" y="794"/>
                  </a:lnTo>
                  <a:lnTo>
                    <a:pt x="1065" y="774"/>
                  </a:lnTo>
                  <a:lnTo>
                    <a:pt x="1061" y="754"/>
                  </a:lnTo>
                  <a:lnTo>
                    <a:pt x="1058" y="735"/>
                  </a:lnTo>
                  <a:lnTo>
                    <a:pt x="1058" y="735"/>
                  </a:lnTo>
                  <a:lnTo>
                    <a:pt x="1057" y="717"/>
                  </a:lnTo>
                  <a:lnTo>
                    <a:pt x="1056" y="697"/>
                  </a:lnTo>
                  <a:lnTo>
                    <a:pt x="1057" y="666"/>
                  </a:lnTo>
                  <a:lnTo>
                    <a:pt x="1058" y="633"/>
                  </a:lnTo>
                  <a:lnTo>
                    <a:pt x="1058" y="633"/>
                  </a:lnTo>
                  <a:lnTo>
                    <a:pt x="1074" y="618"/>
                  </a:lnTo>
                  <a:lnTo>
                    <a:pt x="1085" y="608"/>
                  </a:lnTo>
                  <a:lnTo>
                    <a:pt x="1092" y="603"/>
                  </a:lnTo>
                  <a:lnTo>
                    <a:pt x="1092" y="603"/>
                  </a:lnTo>
                  <a:lnTo>
                    <a:pt x="1103" y="602"/>
                  </a:lnTo>
                  <a:lnTo>
                    <a:pt x="1121" y="603"/>
                  </a:lnTo>
                  <a:lnTo>
                    <a:pt x="1146" y="603"/>
                  </a:lnTo>
                  <a:lnTo>
                    <a:pt x="1146" y="603"/>
                  </a:lnTo>
                  <a:lnTo>
                    <a:pt x="1175" y="606"/>
                  </a:lnTo>
                  <a:lnTo>
                    <a:pt x="1199" y="608"/>
                  </a:lnTo>
                  <a:lnTo>
                    <a:pt x="1218" y="608"/>
                  </a:lnTo>
                  <a:lnTo>
                    <a:pt x="1218" y="608"/>
                  </a:lnTo>
                  <a:lnTo>
                    <a:pt x="1241" y="606"/>
                  </a:lnTo>
                  <a:lnTo>
                    <a:pt x="1279" y="601"/>
                  </a:lnTo>
                  <a:lnTo>
                    <a:pt x="1299" y="599"/>
                  </a:lnTo>
                  <a:lnTo>
                    <a:pt x="1317" y="595"/>
                  </a:lnTo>
                  <a:lnTo>
                    <a:pt x="1333" y="590"/>
                  </a:lnTo>
                  <a:lnTo>
                    <a:pt x="1345" y="584"/>
                  </a:lnTo>
                  <a:lnTo>
                    <a:pt x="1345" y="584"/>
                  </a:lnTo>
                  <a:lnTo>
                    <a:pt x="1348" y="580"/>
                  </a:lnTo>
                  <a:lnTo>
                    <a:pt x="1351" y="573"/>
                  </a:lnTo>
                  <a:lnTo>
                    <a:pt x="1352" y="565"/>
                  </a:lnTo>
                  <a:lnTo>
                    <a:pt x="1351" y="555"/>
                  </a:lnTo>
                  <a:lnTo>
                    <a:pt x="1350" y="544"/>
                  </a:lnTo>
                  <a:lnTo>
                    <a:pt x="1346" y="532"/>
                  </a:lnTo>
                  <a:lnTo>
                    <a:pt x="1342" y="520"/>
                  </a:lnTo>
                  <a:lnTo>
                    <a:pt x="1337" y="507"/>
                  </a:lnTo>
                  <a:lnTo>
                    <a:pt x="1331" y="494"/>
                  </a:lnTo>
                  <a:lnTo>
                    <a:pt x="1325" y="482"/>
                  </a:lnTo>
                  <a:lnTo>
                    <a:pt x="1318" y="471"/>
                  </a:lnTo>
                  <a:lnTo>
                    <a:pt x="1309" y="461"/>
                  </a:lnTo>
                  <a:lnTo>
                    <a:pt x="1302" y="452"/>
                  </a:lnTo>
                  <a:lnTo>
                    <a:pt x="1294" y="445"/>
                  </a:lnTo>
                  <a:lnTo>
                    <a:pt x="1285" y="441"/>
                  </a:lnTo>
                  <a:lnTo>
                    <a:pt x="1277" y="438"/>
                  </a:lnTo>
                  <a:lnTo>
                    <a:pt x="1277" y="438"/>
                  </a:lnTo>
                  <a:lnTo>
                    <a:pt x="1244" y="436"/>
                  </a:lnTo>
                  <a:lnTo>
                    <a:pt x="1216" y="434"/>
                  </a:lnTo>
                  <a:lnTo>
                    <a:pt x="1194" y="434"/>
                  </a:lnTo>
                  <a:lnTo>
                    <a:pt x="1184" y="433"/>
                  </a:lnTo>
                  <a:lnTo>
                    <a:pt x="1184" y="433"/>
                  </a:lnTo>
                  <a:lnTo>
                    <a:pt x="1182" y="433"/>
                  </a:lnTo>
                  <a:lnTo>
                    <a:pt x="1178" y="434"/>
                  </a:lnTo>
                  <a:lnTo>
                    <a:pt x="1171" y="441"/>
                  </a:lnTo>
                  <a:lnTo>
                    <a:pt x="1160" y="448"/>
                  </a:lnTo>
                  <a:lnTo>
                    <a:pt x="1160" y="448"/>
                  </a:lnTo>
                  <a:lnTo>
                    <a:pt x="1160" y="442"/>
                  </a:lnTo>
                  <a:lnTo>
                    <a:pt x="1161" y="427"/>
                  </a:lnTo>
                  <a:lnTo>
                    <a:pt x="1160" y="420"/>
                  </a:lnTo>
                  <a:lnTo>
                    <a:pt x="1158" y="413"/>
                  </a:lnTo>
                  <a:lnTo>
                    <a:pt x="1155" y="408"/>
                  </a:lnTo>
                  <a:lnTo>
                    <a:pt x="1153" y="405"/>
                  </a:lnTo>
                  <a:lnTo>
                    <a:pt x="1150" y="404"/>
                  </a:lnTo>
                  <a:lnTo>
                    <a:pt x="1150" y="404"/>
                  </a:lnTo>
                  <a:lnTo>
                    <a:pt x="1140" y="400"/>
                  </a:lnTo>
                  <a:lnTo>
                    <a:pt x="1135" y="400"/>
                  </a:lnTo>
                  <a:lnTo>
                    <a:pt x="1131" y="400"/>
                  </a:lnTo>
                  <a:lnTo>
                    <a:pt x="1127" y="402"/>
                  </a:lnTo>
                  <a:lnTo>
                    <a:pt x="1125" y="404"/>
                  </a:lnTo>
                  <a:lnTo>
                    <a:pt x="1123" y="408"/>
                  </a:lnTo>
                  <a:lnTo>
                    <a:pt x="1121" y="414"/>
                  </a:lnTo>
                  <a:lnTo>
                    <a:pt x="1121" y="414"/>
                  </a:lnTo>
                  <a:lnTo>
                    <a:pt x="1120" y="430"/>
                  </a:lnTo>
                  <a:lnTo>
                    <a:pt x="1119" y="449"/>
                  </a:lnTo>
                  <a:lnTo>
                    <a:pt x="1118" y="456"/>
                  </a:lnTo>
                  <a:lnTo>
                    <a:pt x="1115" y="462"/>
                  </a:lnTo>
                  <a:lnTo>
                    <a:pt x="1112" y="466"/>
                  </a:lnTo>
                  <a:lnTo>
                    <a:pt x="1109" y="467"/>
                  </a:lnTo>
                  <a:lnTo>
                    <a:pt x="1107" y="467"/>
                  </a:lnTo>
                  <a:lnTo>
                    <a:pt x="1107" y="467"/>
                  </a:lnTo>
                  <a:lnTo>
                    <a:pt x="1101" y="465"/>
                  </a:lnTo>
                  <a:lnTo>
                    <a:pt x="1093" y="462"/>
                  </a:lnTo>
                  <a:lnTo>
                    <a:pt x="1078" y="454"/>
                  </a:lnTo>
                  <a:lnTo>
                    <a:pt x="1058" y="443"/>
                  </a:lnTo>
                  <a:lnTo>
                    <a:pt x="1058" y="443"/>
                  </a:lnTo>
                  <a:lnTo>
                    <a:pt x="1048" y="432"/>
                  </a:lnTo>
                  <a:lnTo>
                    <a:pt x="1028" y="408"/>
                  </a:lnTo>
                  <a:lnTo>
                    <a:pt x="1016" y="396"/>
                  </a:lnTo>
                  <a:lnTo>
                    <a:pt x="1004" y="383"/>
                  </a:lnTo>
                  <a:lnTo>
                    <a:pt x="993" y="375"/>
                  </a:lnTo>
                  <a:lnTo>
                    <a:pt x="989" y="371"/>
                  </a:lnTo>
                  <a:lnTo>
                    <a:pt x="985" y="370"/>
                  </a:lnTo>
                  <a:lnTo>
                    <a:pt x="985" y="370"/>
                  </a:lnTo>
                  <a:lnTo>
                    <a:pt x="951" y="360"/>
                  </a:lnTo>
                  <a:lnTo>
                    <a:pt x="932" y="355"/>
                  </a:lnTo>
                  <a:lnTo>
                    <a:pt x="917" y="351"/>
                  </a:lnTo>
                  <a:lnTo>
                    <a:pt x="917" y="351"/>
                  </a:lnTo>
                  <a:lnTo>
                    <a:pt x="910" y="348"/>
                  </a:lnTo>
                  <a:lnTo>
                    <a:pt x="902" y="347"/>
                  </a:lnTo>
                  <a:lnTo>
                    <a:pt x="882" y="346"/>
                  </a:lnTo>
                  <a:lnTo>
                    <a:pt x="874" y="345"/>
                  </a:lnTo>
                  <a:lnTo>
                    <a:pt x="866" y="343"/>
                  </a:lnTo>
                  <a:lnTo>
                    <a:pt x="862" y="340"/>
                  </a:lnTo>
                  <a:lnTo>
                    <a:pt x="859" y="338"/>
                  </a:lnTo>
                  <a:lnTo>
                    <a:pt x="859" y="336"/>
                  </a:lnTo>
                  <a:lnTo>
                    <a:pt x="859" y="336"/>
                  </a:lnTo>
                  <a:lnTo>
                    <a:pt x="858" y="307"/>
                  </a:lnTo>
                  <a:lnTo>
                    <a:pt x="857" y="292"/>
                  </a:lnTo>
                  <a:lnTo>
                    <a:pt x="854" y="283"/>
                  </a:lnTo>
                  <a:lnTo>
                    <a:pt x="854" y="283"/>
                  </a:lnTo>
                  <a:lnTo>
                    <a:pt x="851" y="259"/>
                  </a:lnTo>
                  <a:lnTo>
                    <a:pt x="842" y="212"/>
                  </a:lnTo>
                  <a:lnTo>
                    <a:pt x="836" y="185"/>
                  </a:lnTo>
                  <a:lnTo>
                    <a:pt x="829" y="157"/>
                  </a:lnTo>
                  <a:lnTo>
                    <a:pt x="820" y="133"/>
                  </a:lnTo>
                  <a:lnTo>
                    <a:pt x="815" y="122"/>
                  </a:lnTo>
                  <a:lnTo>
                    <a:pt x="811" y="112"/>
                  </a:lnTo>
                  <a:lnTo>
                    <a:pt x="811" y="112"/>
                  </a:lnTo>
                  <a:lnTo>
                    <a:pt x="794" y="84"/>
                  </a:lnTo>
                  <a:lnTo>
                    <a:pt x="783" y="69"/>
                  </a:lnTo>
                  <a:lnTo>
                    <a:pt x="778" y="65"/>
                  </a:lnTo>
                  <a:lnTo>
                    <a:pt x="773" y="62"/>
                  </a:lnTo>
                  <a:lnTo>
                    <a:pt x="768" y="60"/>
                  </a:lnTo>
                  <a:lnTo>
                    <a:pt x="762" y="59"/>
                  </a:lnTo>
                  <a:lnTo>
                    <a:pt x="762" y="59"/>
                  </a:lnTo>
                  <a:lnTo>
                    <a:pt x="756" y="58"/>
                  </a:lnTo>
                  <a:lnTo>
                    <a:pt x="752" y="55"/>
                  </a:lnTo>
                  <a:lnTo>
                    <a:pt x="747" y="51"/>
                  </a:lnTo>
                  <a:lnTo>
                    <a:pt x="745" y="50"/>
                  </a:lnTo>
                  <a:lnTo>
                    <a:pt x="743" y="50"/>
                  </a:lnTo>
                  <a:lnTo>
                    <a:pt x="739" y="51"/>
                  </a:lnTo>
                  <a:lnTo>
                    <a:pt x="733" y="54"/>
                  </a:lnTo>
                  <a:lnTo>
                    <a:pt x="733" y="54"/>
                  </a:lnTo>
                  <a:lnTo>
                    <a:pt x="722" y="61"/>
                  </a:lnTo>
                  <a:lnTo>
                    <a:pt x="717" y="66"/>
                  </a:lnTo>
                  <a:lnTo>
                    <a:pt x="715" y="69"/>
                  </a:lnTo>
                  <a:lnTo>
                    <a:pt x="713" y="70"/>
                  </a:lnTo>
                  <a:lnTo>
                    <a:pt x="713" y="69"/>
                  </a:lnTo>
                  <a:lnTo>
                    <a:pt x="713" y="69"/>
                  </a:lnTo>
                  <a:lnTo>
                    <a:pt x="711" y="66"/>
                  </a:lnTo>
                  <a:lnTo>
                    <a:pt x="707" y="62"/>
                  </a:lnTo>
                  <a:lnTo>
                    <a:pt x="699" y="59"/>
                  </a:lnTo>
                  <a:lnTo>
                    <a:pt x="699" y="59"/>
                  </a:lnTo>
                  <a:lnTo>
                    <a:pt x="698" y="59"/>
                  </a:lnTo>
                  <a:lnTo>
                    <a:pt x="698" y="60"/>
                  </a:lnTo>
                  <a:lnTo>
                    <a:pt x="695" y="64"/>
                  </a:lnTo>
                  <a:lnTo>
                    <a:pt x="694" y="69"/>
                  </a:lnTo>
                  <a:lnTo>
                    <a:pt x="692" y="72"/>
                  </a:lnTo>
                  <a:lnTo>
                    <a:pt x="688" y="76"/>
                  </a:lnTo>
                  <a:lnTo>
                    <a:pt x="685" y="77"/>
                  </a:lnTo>
                  <a:lnTo>
                    <a:pt x="682" y="78"/>
                  </a:lnTo>
                  <a:lnTo>
                    <a:pt x="679" y="77"/>
                  </a:lnTo>
                  <a:lnTo>
                    <a:pt x="675" y="76"/>
                  </a:lnTo>
                  <a:lnTo>
                    <a:pt x="665" y="69"/>
                  </a:lnTo>
                  <a:lnTo>
                    <a:pt x="665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34">
              <a:extLst>
                <a:ext uri="{FF2B5EF4-FFF2-40B4-BE49-F238E27FC236}">
                  <a16:creationId xmlns:a16="http://schemas.microsoft.com/office/drawing/2014/main" id="{30D1ADFB-9CAA-40C1-9414-3127B14DD4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0351" y="4030663"/>
              <a:ext cx="339725" cy="323850"/>
            </a:xfrm>
            <a:custGeom>
              <a:avLst/>
              <a:gdLst>
                <a:gd name="T0" fmla="*/ 0 w 214"/>
                <a:gd name="T1" fmla="*/ 45 h 204"/>
                <a:gd name="T2" fmla="*/ 2 w 214"/>
                <a:gd name="T3" fmla="*/ 51 h 204"/>
                <a:gd name="T4" fmla="*/ 10 w 214"/>
                <a:gd name="T5" fmla="*/ 54 h 204"/>
                <a:gd name="T6" fmla="*/ 28 w 214"/>
                <a:gd name="T7" fmla="*/ 52 h 204"/>
                <a:gd name="T8" fmla="*/ 45 w 214"/>
                <a:gd name="T9" fmla="*/ 44 h 204"/>
                <a:gd name="T10" fmla="*/ 50 w 214"/>
                <a:gd name="T11" fmla="*/ 37 h 204"/>
                <a:gd name="T12" fmla="*/ 49 w 214"/>
                <a:gd name="T13" fmla="*/ 30 h 204"/>
                <a:gd name="T14" fmla="*/ 46 w 214"/>
                <a:gd name="T15" fmla="*/ 26 h 204"/>
                <a:gd name="T16" fmla="*/ 40 w 214"/>
                <a:gd name="T17" fmla="*/ 23 h 204"/>
                <a:gd name="T18" fmla="*/ 28 w 214"/>
                <a:gd name="T19" fmla="*/ 20 h 204"/>
                <a:gd name="T20" fmla="*/ 12 w 214"/>
                <a:gd name="T21" fmla="*/ 25 h 204"/>
                <a:gd name="T22" fmla="*/ 4 w 214"/>
                <a:gd name="T23" fmla="*/ 34 h 204"/>
                <a:gd name="T24" fmla="*/ 0 w 214"/>
                <a:gd name="T25" fmla="*/ 41 h 204"/>
                <a:gd name="T26" fmla="*/ 0 w 214"/>
                <a:gd name="T27" fmla="*/ 45 h 204"/>
                <a:gd name="T28" fmla="*/ 141 w 214"/>
                <a:gd name="T29" fmla="*/ 25 h 204"/>
                <a:gd name="T30" fmla="*/ 146 w 214"/>
                <a:gd name="T31" fmla="*/ 34 h 204"/>
                <a:gd name="T32" fmla="*/ 153 w 214"/>
                <a:gd name="T33" fmla="*/ 37 h 204"/>
                <a:gd name="T34" fmla="*/ 164 w 214"/>
                <a:gd name="T35" fmla="*/ 37 h 204"/>
                <a:gd name="T36" fmla="*/ 189 w 214"/>
                <a:gd name="T37" fmla="*/ 30 h 204"/>
                <a:gd name="T38" fmla="*/ 209 w 214"/>
                <a:gd name="T39" fmla="*/ 18 h 204"/>
                <a:gd name="T40" fmla="*/ 214 w 214"/>
                <a:gd name="T41" fmla="*/ 11 h 204"/>
                <a:gd name="T42" fmla="*/ 214 w 214"/>
                <a:gd name="T43" fmla="*/ 7 h 204"/>
                <a:gd name="T44" fmla="*/ 209 w 214"/>
                <a:gd name="T45" fmla="*/ 3 h 204"/>
                <a:gd name="T46" fmla="*/ 192 w 214"/>
                <a:gd name="T47" fmla="*/ 0 h 204"/>
                <a:gd name="T48" fmla="*/ 164 w 214"/>
                <a:gd name="T49" fmla="*/ 3 h 204"/>
                <a:gd name="T50" fmla="*/ 151 w 214"/>
                <a:gd name="T51" fmla="*/ 8 h 204"/>
                <a:gd name="T52" fmla="*/ 143 w 214"/>
                <a:gd name="T53" fmla="*/ 16 h 204"/>
                <a:gd name="T54" fmla="*/ 141 w 214"/>
                <a:gd name="T55" fmla="*/ 25 h 204"/>
                <a:gd name="T56" fmla="*/ 97 w 214"/>
                <a:gd name="T57" fmla="*/ 152 h 204"/>
                <a:gd name="T58" fmla="*/ 95 w 214"/>
                <a:gd name="T59" fmla="*/ 155 h 204"/>
                <a:gd name="T60" fmla="*/ 91 w 214"/>
                <a:gd name="T61" fmla="*/ 161 h 204"/>
                <a:gd name="T62" fmla="*/ 93 w 214"/>
                <a:gd name="T63" fmla="*/ 172 h 204"/>
                <a:gd name="T64" fmla="*/ 104 w 214"/>
                <a:gd name="T65" fmla="*/ 186 h 204"/>
                <a:gd name="T66" fmla="*/ 121 w 214"/>
                <a:gd name="T67" fmla="*/ 200 h 204"/>
                <a:gd name="T68" fmla="*/ 126 w 214"/>
                <a:gd name="T69" fmla="*/ 203 h 204"/>
                <a:gd name="T70" fmla="*/ 141 w 214"/>
                <a:gd name="T71" fmla="*/ 203 h 204"/>
                <a:gd name="T72" fmla="*/ 157 w 214"/>
                <a:gd name="T73" fmla="*/ 198 h 204"/>
                <a:gd name="T74" fmla="*/ 169 w 214"/>
                <a:gd name="T75" fmla="*/ 187 h 204"/>
                <a:gd name="T76" fmla="*/ 170 w 214"/>
                <a:gd name="T77" fmla="*/ 181 h 204"/>
                <a:gd name="T78" fmla="*/ 169 w 214"/>
                <a:gd name="T79" fmla="*/ 175 h 204"/>
                <a:gd name="T80" fmla="*/ 164 w 214"/>
                <a:gd name="T81" fmla="*/ 163 h 204"/>
                <a:gd name="T82" fmla="*/ 152 w 214"/>
                <a:gd name="T83" fmla="*/ 149 h 204"/>
                <a:gd name="T84" fmla="*/ 146 w 214"/>
                <a:gd name="T85" fmla="*/ 142 h 204"/>
                <a:gd name="T86" fmla="*/ 138 w 214"/>
                <a:gd name="T87" fmla="*/ 137 h 204"/>
                <a:gd name="T88" fmla="*/ 126 w 214"/>
                <a:gd name="T89" fmla="*/ 137 h 204"/>
                <a:gd name="T90" fmla="*/ 112 w 214"/>
                <a:gd name="T91" fmla="*/ 142 h 204"/>
                <a:gd name="T92" fmla="*/ 97 w 214"/>
                <a:gd name="T93" fmla="*/ 15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4" h="204">
                  <a:moveTo>
                    <a:pt x="0" y="45"/>
                  </a:moveTo>
                  <a:lnTo>
                    <a:pt x="0" y="45"/>
                  </a:lnTo>
                  <a:lnTo>
                    <a:pt x="1" y="48"/>
                  </a:lnTo>
                  <a:lnTo>
                    <a:pt x="2" y="51"/>
                  </a:lnTo>
                  <a:lnTo>
                    <a:pt x="6" y="53"/>
                  </a:lnTo>
                  <a:lnTo>
                    <a:pt x="10" y="54"/>
                  </a:lnTo>
                  <a:lnTo>
                    <a:pt x="18" y="54"/>
                  </a:lnTo>
                  <a:lnTo>
                    <a:pt x="28" y="52"/>
                  </a:lnTo>
                  <a:lnTo>
                    <a:pt x="38" y="48"/>
                  </a:lnTo>
                  <a:lnTo>
                    <a:pt x="45" y="44"/>
                  </a:lnTo>
                  <a:lnTo>
                    <a:pt x="47" y="41"/>
                  </a:lnTo>
                  <a:lnTo>
                    <a:pt x="50" y="37"/>
                  </a:lnTo>
                  <a:lnTo>
                    <a:pt x="50" y="34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6" y="26"/>
                  </a:lnTo>
                  <a:lnTo>
                    <a:pt x="44" y="24"/>
                  </a:lnTo>
                  <a:lnTo>
                    <a:pt x="40" y="23"/>
                  </a:lnTo>
                  <a:lnTo>
                    <a:pt x="36" y="22"/>
                  </a:lnTo>
                  <a:lnTo>
                    <a:pt x="28" y="20"/>
                  </a:lnTo>
                  <a:lnTo>
                    <a:pt x="21" y="23"/>
                  </a:lnTo>
                  <a:lnTo>
                    <a:pt x="12" y="25"/>
                  </a:lnTo>
                  <a:lnTo>
                    <a:pt x="6" y="31"/>
                  </a:lnTo>
                  <a:lnTo>
                    <a:pt x="4" y="34"/>
                  </a:lnTo>
                  <a:lnTo>
                    <a:pt x="1" y="37"/>
                  </a:lnTo>
                  <a:lnTo>
                    <a:pt x="0" y="41"/>
                  </a:lnTo>
                  <a:lnTo>
                    <a:pt x="0" y="45"/>
                  </a:lnTo>
                  <a:lnTo>
                    <a:pt x="0" y="45"/>
                  </a:lnTo>
                  <a:close/>
                  <a:moveTo>
                    <a:pt x="141" y="25"/>
                  </a:moveTo>
                  <a:lnTo>
                    <a:pt x="141" y="25"/>
                  </a:lnTo>
                  <a:lnTo>
                    <a:pt x="142" y="30"/>
                  </a:lnTo>
                  <a:lnTo>
                    <a:pt x="146" y="34"/>
                  </a:lnTo>
                  <a:lnTo>
                    <a:pt x="149" y="36"/>
                  </a:lnTo>
                  <a:lnTo>
                    <a:pt x="153" y="37"/>
                  </a:lnTo>
                  <a:lnTo>
                    <a:pt x="159" y="37"/>
                  </a:lnTo>
                  <a:lnTo>
                    <a:pt x="164" y="37"/>
                  </a:lnTo>
                  <a:lnTo>
                    <a:pt x="177" y="35"/>
                  </a:lnTo>
                  <a:lnTo>
                    <a:pt x="189" y="30"/>
                  </a:lnTo>
                  <a:lnTo>
                    <a:pt x="200" y="24"/>
                  </a:lnTo>
                  <a:lnTo>
                    <a:pt x="209" y="18"/>
                  </a:lnTo>
                  <a:lnTo>
                    <a:pt x="211" y="14"/>
                  </a:lnTo>
                  <a:lnTo>
                    <a:pt x="214" y="11"/>
                  </a:lnTo>
                  <a:lnTo>
                    <a:pt x="214" y="11"/>
                  </a:lnTo>
                  <a:lnTo>
                    <a:pt x="214" y="7"/>
                  </a:lnTo>
                  <a:lnTo>
                    <a:pt x="212" y="5"/>
                  </a:lnTo>
                  <a:lnTo>
                    <a:pt x="209" y="3"/>
                  </a:lnTo>
                  <a:lnTo>
                    <a:pt x="204" y="1"/>
                  </a:lnTo>
                  <a:lnTo>
                    <a:pt x="192" y="0"/>
                  </a:lnTo>
                  <a:lnTo>
                    <a:pt x="177" y="1"/>
                  </a:lnTo>
                  <a:lnTo>
                    <a:pt x="164" y="3"/>
                  </a:lnTo>
                  <a:lnTo>
                    <a:pt x="157" y="6"/>
                  </a:lnTo>
                  <a:lnTo>
                    <a:pt x="151" y="8"/>
                  </a:lnTo>
                  <a:lnTo>
                    <a:pt x="147" y="12"/>
                  </a:lnTo>
                  <a:lnTo>
                    <a:pt x="143" y="16"/>
                  </a:lnTo>
                  <a:lnTo>
                    <a:pt x="141" y="20"/>
                  </a:lnTo>
                  <a:lnTo>
                    <a:pt x="141" y="25"/>
                  </a:lnTo>
                  <a:lnTo>
                    <a:pt x="141" y="25"/>
                  </a:lnTo>
                  <a:close/>
                  <a:moveTo>
                    <a:pt x="97" y="152"/>
                  </a:moveTo>
                  <a:lnTo>
                    <a:pt x="97" y="152"/>
                  </a:lnTo>
                  <a:lnTo>
                    <a:pt x="95" y="155"/>
                  </a:lnTo>
                  <a:lnTo>
                    <a:pt x="92" y="159"/>
                  </a:lnTo>
                  <a:lnTo>
                    <a:pt x="91" y="161"/>
                  </a:lnTo>
                  <a:lnTo>
                    <a:pt x="91" y="165"/>
                  </a:lnTo>
                  <a:lnTo>
                    <a:pt x="93" y="172"/>
                  </a:lnTo>
                  <a:lnTo>
                    <a:pt x="98" y="180"/>
                  </a:lnTo>
                  <a:lnTo>
                    <a:pt x="104" y="186"/>
                  </a:lnTo>
                  <a:lnTo>
                    <a:pt x="110" y="191"/>
                  </a:lnTo>
                  <a:lnTo>
                    <a:pt x="121" y="200"/>
                  </a:lnTo>
                  <a:lnTo>
                    <a:pt x="121" y="200"/>
                  </a:lnTo>
                  <a:lnTo>
                    <a:pt x="126" y="203"/>
                  </a:lnTo>
                  <a:lnTo>
                    <a:pt x="134" y="204"/>
                  </a:lnTo>
                  <a:lnTo>
                    <a:pt x="141" y="203"/>
                  </a:lnTo>
                  <a:lnTo>
                    <a:pt x="149" y="202"/>
                  </a:lnTo>
                  <a:lnTo>
                    <a:pt x="157" y="198"/>
                  </a:lnTo>
                  <a:lnTo>
                    <a:pt x="164" y="193"/>
                  </a:lnTo>
                  <a:lnTo>
                    <a:pt x="169" y="187"/>
                  </a:lnTo>
                  <a:lnTo>
                    <a:pt x="170" y="185"/>
                  </a:lnTo>
                  <a:lnTo>
                    <a:pt x="170" y="181"/>
                  </a:lnTo>
                  <a:lnTo>
                    <a:pt x="170" y="181"/>
                  </a:lnTo>
                  <a:lnTo>
                    <a:pt x="169" y="175"/>
                  </a:lnTo>
                  <a:lnTo>
                    <a:pt x="168" y="169"/>
                  </a:lnTo>
                  <a:lnTo>
                    <a:pt x="164" y="163"/>
                  </a:lnTo>
                  <a:lnTo>
                    <a:pt x="160" y="158"/>
                  </a:lnTo>
                  <a:lnTo>
                    <a:pt x="152" y="149"/>
                  </a:lnTo>
                  <a:lnTo>
                    <a:pt x="146" y="142"/>
                  </a:lnTo>
                  <a:lnTo>
                    <a:pt x="146" y="142"/>
                  </a:lnTo>
                  <a:lnTo>
                    <a:pt x="142" y="140"/>
                  </a:lnTo>
                  <a:lnTo>
                    <a:pt x="138" y="137"/>
                  </a:lnTo>
                  <a:lnTo>
                    <a:pt x="132" y="137"/>
                  </a:lnTo>
                  <a:lnTo>
                    <a:pt x="126" y="137"/>
                  </a:lnTo>
                  <a:lnTo>
                    <a:pt x="119" y="138"/>
                  </a:lnTo>
                  <a:lnTo>
                    <a:pt x="112" y="142"/>
                  </a:lnTo>
                  <a:lnTo>
                    <a:pt x="104" y="146"/>
                  </a:lnTo>
                  <a:lnTo>
                    <a:pt x="97" y="152"/>
                  </a:lnTo>
                  <a:lnTo>
                    <a:pt x="97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5547F6A-1E5D-41D0-AE93-D41D9FECD458}"/>
              </a:ext>
            </a:extLst>
          </p:cNvPr>
          <p:cNvGrpSpPr/>
          <p:nvPr/>
        </p:nvGrpSpPr>
        <p:grpSpPr>
          <a:xfrm>
            <a:off x="6777038" y="982663"/>
            <a:ext cx="1825471" cy="2322512"/>
            <a:chOff x="7131051" y="3289300"/>
            <a:chExt cx="2262188" cy="2878138"/>
          </a:xfrm>
        </p:grpSpPr>
        <p:sp>
          <p:nvSpPr>
            <p:cNvPr id="23" name="Freeform 35">
              <a:extLst>
                <a:ext uri="{FF2B5EF4-FFF2-40B4-BE49-F238E27FC236}">
                  <a16:creationId xmlns:a16="http://schemas.microsoft.com/office/drawing/2014/main" id="{CB2769CA-EF82-4BA0-A792-413BEE8E14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1051" y="3289300"/>
              <a:ext cx="2262188" cy="2878138"/>
            </a:xfrm>
            <a:custGeom>
              <a:avLst/>
              <a:gdLst>
                <a:gd name="T0" fmla="*/ 700 w 1425"/>
                <a:gd name="T1" fmla="*/ 28 h 1813"/>
                <a:gd name="T2" fmla="*/ 653 w 1425"/>
                <a:gd name="T3" fmla="*/ 128 h 1813"/>
                <a:gd name="T4" fmla="*/ 646 w 1425"/>
                <a:gd name="T5" fmla="*/ 247 h 1813"/>
                <a:gd name="T6" fmla="*/ 430 w 1425"/>
                <a:gd name="T7" fmla="*/ 332 h 1813"/>
                <a:gd name="T8" fmla="*/ 245 w 1425"/>
                <a:gd name="T9" fmla="*/ 379 h 1813"/>
                <a:gd name="T10" fmla="*/ 198 w 1425"/>
                <a:gd name="T11" fmla="*/ 357 h 1813"/>
                <a:gd name="T12" fmla="*/ 162 w 1425"/>
                <a:gd name="T13" fmla="*/ 406 h 1813"/>
                <a:gd name="T14" fmla="*/ 119 w 1425"/>
                <a:gd name="T15" fmla="*/ 368 h 1813"/>
                <a:gd name="T16" fmla="*/ 51 w 1425"/>
                <a:gd name="T17" fmla="*/ 337 h 1813"/>
                <a:gd name="T18" fmla="*/ 75 w 1425"/>
                <a:gd name="T19" fmla="*/ 372 h 1813"/>
                <a:gd name="T20" fmla="*/ 101 w 1425"/>
                <a:gd name="T21" fmla="*/ 412 h 1813"/>
                <a:gd name="T22" fmla="*/ 2 w 1425"/>
                <a:gd name="T23" fmla="*/ 439 h 1813"/>
                <a:gd name="T24" fmla="*/ 70 w 1425"/>
                <a:gd name="T25" fmla="*/ 458 h 1813"/>
                <a:gd name="T26" fmla="*/ 51 w 1425"/>
                <a:gd name="T27" fmla="*/ 502 h 1813"/>
                <a:gd name="T28" fmla="*/ 97 w 1425"/>
                <a:gd name="T29" fmla="*/ 483 h 1813"/>
                <a:gd name="T30" fmla="*/ 125 w 1425"/>
                <a:gd name="T31" fmla="*/ 481 h 1813"/>
                <a:gd name="T32" fmla="*/ 240 w 1425"/>
                <a:gd name="T33" fmla="*/ 517 h 1813"/>
                <a:gd name="T34" fmla="*/ 278 w 1425"/>
                <a:gd name="T35" fmla="*/ 496 h 1813"/>
                <a:gd name="T36" fmla="*/ 249 w 1425"/>
                <a:gd name="T37" fmla="*/ 462 h 1813"/>
                <a:gd name="T38" fmla="*/ 416 w 1425"/>
                <a:gd name="T39" fmla="*/ 431 h 1813"/>
                <a:gd name="T40" fmla="*/ 608 w 1425"/>
                <a:gd name="T41" fmla="*/ 410 h 1813"/>
                <a:gd name="T42" fmla="*/ 663 w 1425"/>
                <a:gd name="T43" fmla="*/ 489 h 1813"/>
                <a:gd name="T44" fmla="*/ 711 w 1425"/>
                <a:gd name="T45" fmla="*/ 677 h 1813"/>
                <a:gd name="T46" fmla="*/ 699 w 1425"/>
                <a:gd name="T47" fmla="*/ 799 h 1813"/>
                <a:gd name="T48" fmla="*/ 729 w 1425"/>
                <a:gd name="T49" fmla="*/ 946 h 1813"/>
                <a:gd name="T50" fmla="*/ 750 w 1425"/>
                <a:gd name="T51" fmla="*/ 1173 h 1813"/>
                <a:gd name="T52" fmla="*/ 812 w 1425"/>
                <a:gd name="T53" fmla="*/ 1391 h 1813"/>
                <a:gd name="T54" fmla="*/ 881 w 1425"/>
                <a:gd name="T55" fmla="*/ 1567 h 1813"/>
                <a:gd name="T56" fmla="*/ 797 w 1425"/>
                <a:gd name="T57" fmla="*/ 1628 h 1813"/>
                <a:gd name="T58" fmla="*/ 842 w 1425"/>
                <a:gd name="T59" fmla="*/ 1639 h 1813"/>
                <a:gd name="T60" fmla="*/ 847 w 1425"/>
                <a:gd name="T61" fmla="*/ 1655 h 1813"/>
                <a:gd name="T62" fmla="*/ 981 w 1425"/>
                <a:gd name="T63" fmla="*/ 1673 h 1813"/>
                <a:gd name="T64" fmla="*/ 988 w 1425"/>
                <a:gd name="T65" fmla="*/ 1780 h 1813"/>
                <a:gd name="T66" fmla="*/ 1029 w 1425"/>
                <a:gd name="T67" fmla="*/ 1809 h 1813"/>
                <a:gd name="T68" fmla="*/ 1041 w 1425"/>
                <a:gd name="T69" fmla="*/ 1786 h 1813"/>
                <a:gd name="T70" fmla="*/ 1085 w 1425"/>
                <a:gd name="T71" fmla="*/ 1781 h 1813"/>
                <a:gd name="T72" fmla="*/ 1083 w 1425"/>
                <a:gd name="T73" fmla="*/ 1720 h 1813"/>
                <a:gd name="T74" fmla="*/ 1102 w 1425"/>
                <a:gd name="T75" fmla="*/ 1538 h 1813"/>
                <a:gd name="T76" fmla="*/ 1108 w 1425"/>
                <a:gd name="T77" fmla="*/ 1268 h 1813"/>
                <a:gd name="T78" fmla="*/ 1129 w 1425"/>
                <a:gd name="T79" fmla="*/ 1013 h 1813"/>
                <a:gd name="T80" fmla="*/ 1105 w 1425"/>
                <a:gd name="T81" fmla="*/ 677 h 1813"/>
                <a:gd name="T82" fmla="*/ 1103 w 1425"/>
                <a:gd name="T83" fmla="*/ 523 h 1813"/>
                <a:gd name="T84" fmla="*/ 1254 w 1425"/>
                <a:gd name="T85" fmla="*/ 552 h 1813"/>
                <a:gd name="T86" fmla="*/ 1279 w 1425"/>
                <a:gd name="T87" fmla="*/ 590 h 1813"/>
                <a:gd name="T88" fmla="*/ 1237 w 1425"/>
                <a:gd name="T89" fmla="*/ 649 h 1813"/>
                <a:gd name="T90" fmla="*/ 1340 w 1425"/>
                <a:gd name="T91" fmla="*/ 626 h 1813"/>
                <a:gd name="T92" fmla="*/ 1367 w 1425"/>
                <a:gd name="T93" fmla="*/ 637 h 1813"/>
                <a:gd name="T94" fmla="*/ 1386 w 1425"/>
                <a:gd name="T95" fmla="*/ 648 h 1813"/>
                <a:gd name="T96" fmla="*/ 1402 w 1425"/>
                <a:gd name="T97" fmla="*/ 666 h 1813"/>
                <a:gd name="T98" fmla="*/ 1424 w 1425"/>
                <a:gd name="T99" fmla="*/ 581 h 1813"/>
                <a:gd name="T100" fmla="*/ 1424 w 1425"/>
                <a:gd name="T101" fmla="*/ 495 h 1813"/>
                <a:gd name="T102" fmla="*/ 1367 w 1425"/>
                <a:gd name="T103" fmla="*/ 513 h 1813"/>
                <a:gd name="T104" fmla="*/ 1323 w 1425"/>
                <a:gd name="T105" fmla="*/ 458 h 1813"/>
                <a:gd name="T106" fmla="*/ 1131 w 1425"/>
                <a:gd name="T107" fmla="*/ 349 h 1813"/>
                <a:gd name="T108" fmla="*/ 925 w 1425"/>
                <a:gd name="T109" fmla="*/ 225 h 1813"/>
                <a:gd name="T110" fmla="*/ 913 w 1425"/>
                <a:gd name="T111" fmla="*/ 79 h 1813"/>
                <a:gd name="T112" fmla="*/ 875 w 1425"/>
                <a:gd name="T113" fmla="*/ 12 h 1813"/>
                <a:gd name="T114" fmla="*/ 769 w 1425"/>
                <a:gd name="T115" fmla="*/ 11 h 1813"/>
                <a:gd name="T116" fmla="*/ 959 w 1425"/>
                <a:gd name="T117" fmla="*/ 1027 h 1813"/>
                <a:gd name="T118" fmla="*/ 978 w 1425"/>
                <a:gd name="T119" fmla="*/ 1236 h 1813"/>
                <a:gd name="T120" fmla="*/ 930 w 1425"/>
                <a:gd name="T121" fmla="*/ 1319 h 1813"/>
                <a:gd name="T122" fmla="*/ 882 w 1425"/>
                <a:gd name="T123" fmla="*/ 1189 h 1813"/>
                <a:gd name="T124" fmla="*/ 910 w 1425"/>
                <a:gd name="T125" fmla="*/ 949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25" h="1813">
                  <a:moveTo>
                    <a:pt x="755" y="21"/>
                  </a:moveTo>
                  <a:lnTo>
                    <a:pt x="755" y="21"/>
                  </a:lnTo>
                  <a:lnTo>
                    <a:pt x="751" y="19"/>
                  </a:lnTo>
                  <a:lnTo>
                    <a:pt x="743" y="17"/>
                  </a:lnTo>
                  <a:lnTo>
                    <a:pt x="737" y="16"/>
                  </a:lnTo>
                  <a:lnTo>
                    <a:pt x="731" y="17"/>
                  </a:lnTo>
                  <a:lnTo>
                    <a:pt x="723" y="18"/>
                  </a:lnTo>
                  <a:lnTo>
                    <a:pt x="716" y="21"/>
                  </a:lnTo>
                  <a:lnTo>
                    <a:pt x="716" y="21"/>
                  </a:lnTo>
                  <a:lnTo>
                    <a:pt x="700" y="28"/>
                  </a:lnTo>
                  <a:lnTo>
                    <a:pt x="693" y="31"/>
                  </a:lnTo>
                  <a:lnTo>
                    <a:pt x="686" y="35"/>
                  </a:lnTo>
                  <a:lnTo>
                    <a:pt x="678" y="41"/>
                  </a:lnTo>
                  <a:lnTo>
                    <a:pt x="671" y="48"/>
                  </a:lnTo>
                  <a:lnTo>
                    <a:pt x="666" y="58"/>
                  </a:lnTo>
                  <a:lnTo>
                    <a:pt x="663" y="69"/>
                  </a:lnTo>
                  <a:lnTo>
                    <a:pt x="663" y="69"/>
                  </a:lnTo>
                  <a:lnTo>
                    <a:pt x="654" y="102"/>
                  </a:lnTo>
                  <a:lnTo>
                    <a:pt x="653" y="112"/>
                  </a:lnTo>
                  <a:lnTo>
                    <a:pt x="653" y="128"/>
                  </a:lnTo>
                  <a:lnTo>
                    <a:pt x="653" y="128"/>
                  </a:lnTo>
                  <a:lnTo>
                    <a:pt x="653" y="148"/>
                  </a:lnTo>
                  <a:lnTo>
                    <a:pt x="653" y="162"/>
                  </a:lnTo>
                  <a:lnTo>
                    <a:pt x="653" y="162"/>
                  </a:lnTo>
                  <a:lnTo>
                    <a:pt x="652" y="180"/>
                  </a:lnTo>
                  <a:lnTo>
                    <a:pt x="648" y="204"/>
                  </a:lnTo>
                  <a:lnTo>
                    <a:pt x="643" y="235"/>
                  </a:lnTo>
                  <a:lnTo>
                    <a:pt x="643" y="235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4" y="248"/>
                  </a:lnTo>
                  <a:lnTo>
                    <a:pt x="643" y="249"/>
                  </a:lnTo>
                  <a:lnTo>
                    <a:pt x="643" y="249"/>
                  </a:lnTo>
                  <a:lnTo>
                    <a:pt x="612" y="261"/>
                  </a:lnTo>
                  <a:lnTo>
                    <a:pt x="584" y="272"/>
                  </a:lnTo>
                  <a:lnTo>
                    <a:pt x="551" y="283"/>
                  </a:lnTo>
                  <a:lnTo>
                    <a:pt x="551" y="283"/>
                  </a:lnTo>
                  <a:lnTo>
                    <a:pt x="521" y="293"/>
                  </a:lnTo>
                  <a:lnTo>
                    <a:pt x="495" y="304"/>
                  </a:lnTo>
                  <a:lnTo>
                    <a:pt x="430" y="332"/>
                  </a:lnTo>
                  <a:lnTo>
                    <a:pt x="430" y="332"/>
                  </a:lnTo>
                  <a:lnTo>
                    <a:pt x="409" y="340"/>
                  </a:lnTo>
                  <a:lnTo>
                    <a:pt x="389" y="346"/>
                  </a:lnTo>
                  <a:lnTo>
                    <a:pt x="372" y="351"/>
                  </a:lnTo>
                  <a:lnTo>
                    <a:pt x="357" y="356"/>
                  </a:lnTo>
                  <a:lnTo>
                    <a:pt x="308" y="366"/>
                  </a:lnTo>
                  <a:lnTo>
                    <a:pt x="308" y="366"/>
                  </a:lnTo>
                  <a:lnTo>
                    <a:pt x="285" y="372"/>
                  </a:lnTo>
                  <a:lnTo>
                    <a:pt x="258" y="377"/>
                  </a:lnTo>
                  <a:lnTo>
                    <a:pt x="245" y="379"/>
                  </a:lnTo>
                  <a:lnTo>
                    <a:pt x="233" y="379"/>
                  </a:lnTo>
                  <a:lnTo>
                    <a:pt x="223" y="379"/>
                  </a:lnTo>
                  <a:lnTo>
                    <a:pt x="220" y="378"/>
                  </a:lnTo>
                  <a:lnTo>
                    <a:pt x="216" y="376"/>
                  </a:lnTo>
                  <a:lnTo>
                    <a:pt x="216" y="376"/>
                  </a:lnTo>
                  <a:lnTo>
                    <a:pt x="211" y="371"/>
                  </a:lnTo>
                  <a:lnTo>
                    <a:pt x="207" y="367"/>
                  </a:lnTo>
                  <a:lnTo>
                    <a:pt x="203" y="361"/>
                  </a:lnTo>
                  <a:lnTo>
                    <a:pt x="200" y="359"/>
                  </a:lnTo>
                  <a:lnTo>
                    <a:pt x="198" y="357"/>
                  </a:lnTo>
                  <a:lnTo>
                    <a:pt x="195" y="359"/>
                  </a:lnTo>
                  <a:lnTo>
                    <a:pt x="192" y="361"/>
                  </a:lnTo>
                  <a:lnTo>
                    <a:pt x="192" y="361"/>
                  </a:lnTo>
                  <a:lnTo>
                    <a:pt x="188" y="366"/>
                  </a:lnTo>
                  <a:lnTo>
                    <a:pt x="186" y="372"/>
                  </a:lnTo>
                  <a:lnTo>
                    <a:pt x="181" y="386"/>
                  </a:lnTo>
                  <a:lnTo>
                    <a:pt x="177" y="405"/>
                  </a:lnTo>
                  <a:lnTo>
                    <a:pt x="177" y="405"/>
                  </a:lnTo>
                  <a:lnTo>
                    <a:pt x="170" y="406"/>
                  </a:lnTo>
                  <a:lnTo>
                    <a:pt x="162" y="406"/>
                  </a:lnTo>
                  <a:lnTo>
                    <a:pt x="154" y="405"/>
                  </a:lnTo>
                  <a:lnTo>
                    <a:pt x="144" y="404"/>
                  </a:lnTo>
                  <a:lnTo>
                    <a:pt x="136" y="399"/>
                  </a:lnTo>
                  <a:lnTo>
                    <a:pt x="132" y="395"/>
                  </a:lnTo>
                  <a:lnTo>
                    <a:pt x="128" y="391"/>
                  </a:lnTo>
                  <a:lnTo>
                    <a:pt x="126" y="386"/>
                  </a:lnTo>
                  <a:lnTo>
                    <a:pt x="124" y="380"/>
                  </a:lnTo>
                  <a:lnTo>
                    <a:pt x="124" y="380"/>
                  </a:lnTo>
                  <a:lnTo>
                    <a:pt x="121" y="374"/>
                  </a:lnTo>
                  <a:lnTo>
                    <a:pt x="119" y="368"/>
                  </a:lnTo>
                  <a:lnTo>
                    <a:pt x="115" y="363"/>
                  </a:lnTo>
                  <a:lnTo>
                    <a:pt x="110" y="357"/>
                  </a:lnTo>
                  <a:lnTo>
                    <a:pt x="99" y="349"/>
                  </a:lnTo>
                  <a:lnTo>
                    <a:pt x="87" y="342"/>
                  </a:lnTo>
                  <a:lnTo>
                    <a:pt x="75" y="337"/>
                  </a:lnTo>
                  <a:lnTo>
                    <a:pt x="64" y="334"/>
                  </a:lnTo>
                  <a:lnTo>
                    <a:pt x="56" y="334"/>
                  </a:lnTo>
                  <a:lnTo>
                    <a:pt x="53" y="335"/>
                  </a:lnTo>
                  <a:lnTo>
                    <a:pt x="51" y="337"/>
                  </a:lnTo>
                  <a:lnTo>
                    <a:pt x="51" y="337"/>
                  </a:lnTo>
                  <a:lnTo>
                    <a:pt x="48" y="340"/>
                  </a:lnTo>
                  <a:lnTo>
                    <a:pt x="48" y="345"/>
                  </a:lnTo>
                  <a:lnTo>
                    <a:pt x="50" y="351"/>
                  </a:lnTo>
                  <a:lnTo>
                    <a:pt x="52" y="356"/>
                  </a:lnTo>
                  <a:lnTo>
                    <a:pt x="56" y="361"/>
                  </a:lnTo>
                  <a:lnTo>
                    <a:pt x="60" y="366"/>
                  </a:lnTo>
                  <a:lnTo>
                    <a:pt x="65" y="368"/>
                  </a:lnTo>
                  <a:lnTo>
                    <a:pt x="70" y="371"/>
                  </a:lnTo>
                  <a:lnTo>
                    <a:pt x="70" y="371"/>
                  </a:lnTo>
                  <a:lnTo>
                    <a:pt x="75" y="372"/>
                  </a:lnTo>
                  <a:lnTo>
                    <a:pt x="79" y="374"/>
                  </a:lnTo>
                  <a:lnTo>
                    <a:pt x="86" y="380"/>
                  </a:lnTo>
                  <a:lnTo>
                    <a:pt x="91" y="388"/>
                  </a:lnTo>
                  <a:lnTo>
                    <a:pt x="94" y="395"/>
                  </a:lnTo>
                  <a:lnTo>
                    <a:pt x="94" y="395"/>
                  </a:lnTo>
                  <a:lnTo>
                    <a:pt x="98" y="401"/>
                  </a:lnTo>
                  <a:lnTo>
                    <a:pt x="101" y="406"/>
                  </a:lnTo>
                  <a:lnTo>
                    <a:pt x="102" y="407"/>
                  </a:lnTo>
                  <a:lnTo>
                    <a:pt x="102" y="410"/>
                  </a:lnTo>
                  <a:lnTo>
                    <a:pt x="101" y="412"/>
                  </a:lnTo>
                  <a:lnTo>
                    <a:pt x="99" y="414"/>
                  </a:lnTo>
                  <a:lnTo>
                    <a:pt x="99" y="414"/>
                  </a:lnTo>
                  <a:lnTo>
                    <a:pt x="94" y="417"/>
                  </a:lnTo>
                  <a:lnTo>
                    <a:pt x="85" y="419"/>
                  </a:lnTo>
                  <a:lnTo>
                    <a:pt x="59" y="425"/>
                  </a:lnTo>
                  <a:lnTo>
                    <a:pt x="33" y="430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0" y="436"/>
                  </a:lnTo>
                  <a:lnTo>
                    <a:pt x="2" y="439"/>
                  </a:lnTo>
                  <a:lnTo>
                    <a:pt x="1" y="440"/>
                  </a:lnTo>
                  <a:lnTo>
                    <a:pt x="0" y="442"/>
                  </a:lnTo>
                  <a:lnTo>
                    <a:pt x="0" y="445"/>
                  </a:lnTo>
                  <a:lnTo>
                    <a:pt x="2" y="449"/>
                  </a:lnTo>
                  <a:lnTo>
                    <a:pt x="2" y="449"/>
                  </a:lnTo>
                  <a:lnTo>
                    <a:pt x="8" y="455"/>
                  </a:lnTo>
                  <a:lnTo>
                    <a:pt x="13" y="457"/>
                  </a:lnTo>
                  <a:lnTo>
                    <a:pt x="22" y="458"/>
                  </a:lnTo>
                  <a:lnTo>
                    <a:pt x="36" y="458"/>
                  </a:lnTo>
                  <a:lnTo>
                    <a:pt x="70" y="458"/>
                  </a:lnTo>
                  <a:lnTo>
                    <a:pt x="70" y="458"/>
                  </a:lnTo>
                  <a:lnTo>
                    <a:pt x="63" y="464"/>
                  </a:lnTo>
                  <a:lnTo>
                    <a:pt x="57" y="472"/>
                  </a:lnTo>
                  <a:lnTo>
                    <a:pt x="50" y="480"/>
                  </a:lnTo>
                  <a:lnTo>
                    <a:pt x="45" y="487"/>
                  </a:lnTo>
                  <a:lnTo>
                    <a:pt x="42" y="495"/>
                  </a:lnTo>
                  <a:lnTo>
                    <a:pt x="42" y="497"/>
                  </a:lnTo>
                  <a:lnTo>
                    <a:pt x="43" y="500"/>
                  </a:lnTo>
                  <a:lnTo>
                    <a:pt x="46" y="501"/>
                  </a:lnTo>
                  <a:lnTo>
                    <a:pt x="51" y="502"/>
                  </a:lnTo>
                  <a:lnTo>
                    <a:pt x="51" y="502"/>
                  </a:lnTo>
                  <a:lnTo>
                    <a:pt x="60" y="502"/>
                  </a:lnTo>
                  <a:lnTo>
                    <a:pt x="68" y="502"/>
                  </a:lnTo>
                  <a:lnTo>
                    <a:pt x="74" y="501"/>
                  </a:lnTo>
                  <a:lnTo>
                    <a:pt x="79" y="498"/>
                  </a:lnTo>
                  <a:lnTo>
                    <a:pt x="87" y="493"/>
                  </a:lnTo>
                  <a:lnTo>
                    <a:pt x="94" y="487"/>
                  </a:lnTo>
                  <a:lnTo>
                    <a:pt x="94" y="487"/>
                  </a:lnTo>
                  <a:lnTo>
                    <a:pt x="96" y="485"/>
                  </a:lnTo>
                  <a:lnTo>
                    <a:pt x="97" y="483"/>
                  </a:lnTo>
                  <a:lnTo>
                    <a:pt x="96" y="478"/>
                  </a:lnTo>
                  <a:lnTo>
                    <a:pt x="93" y="472"/>
                  </a:lnTo>
                  <a:lnTo>
                    <a:pt x="90" y="467"/>
                  </a:lnTo>
                  <a:lnTo>
                    <a:pt x="88" y="464"/>
                  </a:lnTo>
                  <a:lnTo>
                    <a:pt x="90" y="463"/>
                  </a:lnTo>
                  <a:lnTo>
                    <a:pt x="91" y="463"/>
                  </a:lnTo>
                  <a:lnTo>
                    <a:pt x="97" y="466"/>
                  </a:lnTo>
                  <a:lnTo>
                    <a:pt x="109" y="473"/>
                  </a:lnTo>
                  <a:lnTo>
                    <a:pt x="109" y="473"/>
                  </a:lnTo>
                  <a:lnTo>
                    <a:pt x="125" y="481"/>
                  </a:lnTo>
                  <a:lnTo>
                    <a:pt x="141" y="489"/>
                  </a:lnTo>
                  <a:lnTo>
                    <a:pt x="170" y="501"/>
                  </a:lnTo>
                  <a:lnTo>
                    <a:pt x="192" y="508"/>
                  </a:lnTo>
                  <a:lnTo>
                    <a:pt x="206" y="512"/>
                  </a:lnTo>
                  <a:lnTo>
                    <a:pt x="206" y="512"/>
                  </a:lnTo>
                  <a:lnTo>
                    <a:pt x="212" y="514"/>
                  </a:lnTo>
                  <a:lnTo>
                    <a:pt x="218" y="515"/>
                  </a:lnTo>
                  <a:lnTo>
                    <a:pt x="226" y="518"/>
                  </a:lnTo>
                  <a:lnTo>
                    <a:pt x="240" y="517"/>
                  </a:lnTo>
                  <a:lnTo>
                    <a:pt x="240" y="517"/>
                  </a:lnTo>
                  <a:lnTo>
                    <a:pt x="249" y="517"/>
                  </a:lnTo>
                  <a:lnTo>
                    <a:pt x="256" y="518"/>
                  </a:lnTo>
                  <a:lnTo>
                    <a:pt x="267" y="521"/>
                  </a:lnTo>
                  <a:lnTo>
                    <a:pt x="272" y="523"/>
                  </a:lnTo>
                  <a:lnTo>
                    <a:pt x="274" y="521"/>
                  </a:lnTo>
                  <a:lnTo>
                    <a:pt x="277" y="518"/>
                  </a:lnTo>
                  <a:lnTo>
                    <a:pt x="279" y="512"/>
                  </a:lnTo>
                  <a:lnTo>
                    <a:pt x="279" y="512"/>
                  </a:lnTo>
                  <a:lnTo>
                    <a:pt x="279" y="503"/>
                  </a:lnTo>
                  <a:lnTo>
                    <a:pt x="278" y="496"/>
                  </a:lnTo>
                  <a:lnTo>
                    <a:pt x="275" y="489"/>
                  </a:lnTo>
                  <a:lnTo>
                    <a:pt x="272" y="483"/>
                  </a:lnTo>
                  <a:lnTo>
                    <a:pt x="263" y="474"/>
                  </a:lnTo>
                  <a:lnTo>
                    <a:pt x="261" y="470"/>
                  </a:lnTo>
                  <a:lnTo>
                    <a:pt x="260" y="468"/>
                  </a:lnTo>
                  <a:lnTo>
                    <a:pt x="260" y="468"/>
                  </a:lnTo>
                  <a:lnTo>
                    <a:pt x="258" y="467"/>
                  </a:lnTo>
                  <a:lnTo>
                    <a:pt x="255" y="464"/>
                  </a:lnTo>
                  <a:lnTo>
                    <a:pt x="251" y="463"/>
                  </a:lnTo>
                  <a:lnTo>
                    <a:pt x="249" y="462"/>
                  </a:lnTo>
                  <a:lnTo>
                    <a:pt x="249" y="461"/>
                  </a:lnTo>
                  <a:lnTo>
                    <a:pt x="249" y="459"/>
                  </a:lnTo>
                  <a:lnTo>
                    <a:pt x="252" y="456"/>
                  </a:lnTo>
                  <a:lnTo>
                    <a:pt x="262" y="453"/>
                  </a:lnTo>
                  <a:lnTo>
                    <a:pt x="279" y="449"/>
                  </a:lnTo>
                  <a:lnTo>
                    <a:pt x="279" y="449"/>
                  </a:lnTo>
                  <a:lnTo>
                    <a:pt x="301" y="444"/>
                  </a:lnTo>
                  <a:lnTo>
                    <a:pt x="323" y="440"/>
                  </a:lnTo>
                  <a:lnTo>
                    <a:pt x="370" y="434"/>
                  </a:lnTo>
                  <a:lnTo>
                    <a:pt x="416" y="431"/>
                  </a:lnTo>
                  <a:lnTo>
                    <a:pt x="459" y="429"/>
                  </a:lnTo>
                  <a:lnTo>
                    <a:pt x="459" y="429"/>
                  </a:lnTo>
                  <a:lnTo>
                    <a:pt x="493" y="427"/>
                  </a:lnTo>
                  <a:lnTo>
                    <a:pt x="521" y="424"/>
                  </a:lnTo>
                  <a:lnTo>
                    <a:pt x="541" y="421"/>
                  </a:lnTo>
                  <a:lnTo>
                    <a:pt x="561" y="419"/>
                  </a:lnTo>
                  <a:lnTo>
                    <a:pt x="561" y="419"/>
                  </a:lnTo>
                  <a:lnTo>
                    <a:pt x="570" y="418"/>
                  </a:lnTo>
                  <a:lnTo>
                    <a:pt x="583" y="416"/>
                  </a:lnTo>
                  <a:lnTo>
                    <a:pt x="608" y="410"/>
                  </a:lnTo>
                  <a:lnTo>
                    <a:pt x="620" y="407"/>
                  </a:lnTo>
                  <a:lnTo>
                    <a:pt x="630" y="406"/>
                  </a:lnTo>
                  <a:lnTo>
                    <a:pt x="635" y="407"/>
                  </a:lnTo>
                  <a:lnTo>
                    <a:pt x="638" y="408"/>
                  </a:lnTo>
                  <a:lnTo>
                    <a:pt x="641" y="411"/>
                  </a:lnTo>
                  <a:lnTo>
                    <a:pt x="643" y="414"/>
                  </a:lnTo>
                  <a:lnTo>
                    <a:pt x="643" y="414"/>
                  </a:lnTo>
                  <a:lnTo>
                    <a:pt x="647" y="425"/>
                  </a:lnTo>
                  <a:lnTo>
                    <a:pt x="652" y="444"/>
                  </a:lnTo>
                  <a:lnTo>
                    <a:pt x="663" y="489"/>
                  </a:lnTo>
                  <a:lnTo>
                    <a:pt x="675" y="540"/>
                  </a:lnTo>
                  <a:lnTo>
                    <a:pt x="681" y="562"/>
                  </a:lnTo>
                  <a:lnTo>
                    <a:pt x="687" y="580"/>
                  </a:lnTo>
                  <a:lnTo>
                    <a:pt x="687" y="580"/>
                  </a:lnTo>
                  <a:lnTo>
                    <a:pt x="698" y="607"/>
                  </a:lnTo>
                  <a:lnTo>
                    <a:pt x="706" y="626"/>
                  </a:lnTo>
                  <a:lnTo>
                    <a:pt x="710" y="636"/>
                  </a:lnTo>
                  <a:lnTo>
                    <a:pt x="711" y="648"/>
                  </a:lnTo>
                  <a:lnTo>
                    <a:pt x="712" y="661"/>
                  </a:lnTo>
                  <a:lnTo>
                    <a:pt x="711" y="677"/>
                  </a:lnTo>
                  <a:lnTo>
                    <a:pt x="711" y="677"/>
                  </a:lnTo>
                  <a:lnTo>
                    <a:pt x="709" y="694"/>
                  </a:lnTo>
                  <a:lnTo>
                    <a:pt x="706" y="707"/>
                  </a:lnTo>
                  <a:lnTo>
                    <a:pt x="700" y="729"/>
                  </a:lnTo>
                  <a:lnTo>
                    <a:pt x="698" y="739"/>
                  </a:lnTo>
                  <a:lnTo>
                    <a:pt x="697" y="750"/>
                  </a:lnTo>
                  <a:lnTo>
                    <a:pt x="695" y="761"/>
                  </a:lnTo>
                  <a:lnTo>
                    <a:pt x="697" y="774"/>
                  </a:lnTo>
                  <a:lnTo>
                    <a:pt x="697" y="774"/>
                  </a:lnTo>
                  <a:lnTo>
                    <a:pt x="699" y="799"/>
                  </a:lnTo>
                  <a:lnTo>
                    <a:pt x="701" y="817"/>
                  </a:lnTo>
                  <a:lnTo>
                    <a:pt x="706" y="838"/>
                  </a:lnTo>
                  <a:lnTo>
                    <a:pt x="716" y="867"/>
                  </a:lnTo>
                  <a:lnTo>
                    <a:pt x="716" y="867"/>
                  </a:lnTo>
                  <a:lnTo>
                    <a:pt x="722" y="883"/>
                  </a:lnTo>
                  <a:lnTo>
                    <a:pt x="726" y="897"/>
                  </a:lnTo>
                  <a:lnTo>
                    <a:pt x="728" y="909"/>
                  </a:lnTo>
                  <a:lnTo>
                    <a:pt x="731" y="920"/>
                  </a:lnTo>
                  <a:lnTo>
                    <a:pt x="731" y="932"/>
                  </a:lnTo>
                  <a:lnTo>
                    <a:pt x="729" y="946"/>
                  </a:lnTo>
                  <a:lnTo>
                    <a:pt x="726" y="979"/>
                  </a:lnTo>
                  <a:lnTo>
                    <a:pt x="726" y="979"/>
                  </a:lnTo>
                  <a:lnTo>
                    <a:pt x="725" y="998"/>
                  </a:lnTo>
                  <a:lnTo>
                    <a:pt x="726" y="1020"/>
                  </a:lnTo>
                  <a:lnTo>
                    <a:pt x="728" y="1042"/>
                  </a:lnTo>
                  <a:lnTo>
                    <a:pt x="733" y="1065"/>
                  </a:lnTo>
                  <a:lnTo>
                    <a:pt x="742" y="1116"/>
                  </a:lnTo>
                  <a:lnTo>
                    <a:pt x="746" y="1144"/>
                  </a:lnTo>
                  <a:lnTo>
                    <a:pt x="750" y="1173"/>
                  </a:lnTo>
                  <a:lnTo>
                    <a:pt x="750" y="1173"/>
                  </a:lnTo>
                  <a:lnTo>
                    <a:pt x="752" y="1201"/>
                  </a:lnTo>
                  <a:lnTo>
                    <a:pt x="752" y="1223"/>
                  </a:lnTo>
                  <a:lnTo>
                    <a:pt x="754" y="1242"/>
                  </a:lnTo>
                  <a:lnTo>
                    <a:pt x="755" y="1261"/>
                  </a:lnTo>
                  <a:lnTo>
                    <a:pt x="759" y="1280"/>
                  </a:lnTo>
                  <a:lnTo>
                    <a:pt x="766" y="1301"/>
                  </a:lnTo>
                  <a:lnTo>
                    <a:pt x="777" y="1326"/>
                  </a:lnTo>
                  <a:lnTo>
                    <a:pt x="794" y="1358"/>
                  </a:lnTo>
                  <a:lnTo>
                    <a:pt x="794" y="1358"/>
                  </a:lnTo>
                  <a:lnTo>
                    <a:pt x="812" y="1391"/>
                  </a:lnTo>
                  <a:lnTo>
                    <a:pt x="827" y="1418"/>
                  </a:lnTo>
                  <a:lnTo>
                    <a:pt x="837" y="1441"/>
                  </a:lnTo>
                  <a:lnTo>
                    <a:pt x="847" y="1460"/>
                  </a:lnTo>
                  <a:lnTo>
                    <a:pt x="858" y="1491"/>
                  </a:lnTo>
                  <a:lnTo>
                    <a:pt x="867" y="1514"/>
                  </a:lnTo>
                  <a:lnTo>
                    <a:pt x="867" y="1514"/>
                  </a:lnTo>
                  <a:lnTo>
                    <a:pt x="877" y="1549"/>
                  </a:lnTo>
                  <a:lnTo>
                    <a:pt x="881" y="1560"/>
                  </a:lnTo>
                  <a:lnTo>
                    <a:pt x="881" y="1567"/>
                  </a:lnTo>
                  <a:lnTo>
                    <a:pt x="881" y="1567"/>
                  </a:lnTo>
                  <a:lnTo>
                    <a:pt x="879" y="1571"/>
                  </a:lnTo>
                  <a:lnTo>
                    <a:pt x="871" y="1574"/>
                  </a:lnTo>
                  <a:lnTo>
                    <a:pt x="851" y="1587"/>
                  </a:lnTo>
                  <a:lnTo>
                    <a:pt x="827" y="1600"/>
                  </a:lnTo>
                  <a:lnTo>
                    <a:pt x="808" y="1611"/>
                  </a:lnTo>
                  <a:lnTo>
                    <a:pt x="808" y="1611"/>
                  </a:lnTo>
                  <a:lnTo>
                    <a:pt x="800" y="1618"/>
                  </a:lnTo>
                  <a:lnTo>
                    <a:pt x="797" y="1622"/>
                  </a:lnTo>
                  <a:lnTo>
                    <a:pt x="796" y="1624"/>
                  </a:lnTo>
                  <a:lnTo>
                    <a:pt x="797" y="1628"/>
                  </a:lnTo>
                  <a:lnTo>
                    <a:pt x="799" y="1635"/>
                  </a:lnTo>
                  <a:lnTo>
                    <a:pt x="799" y="1635"/>
                  </a:lnTo>
                  <a:lnTo>
                    <a:pt x="799" y="1636"/>
                  </a:lnTo>
                  <a:lnTo>
                    <a:pt x="801" y="1639"/>
                  </a:lnTo>
                  <a:lnTo>
                    <a:pt x="806" y="1639"/>
                  </a:lnTo>
                  <a:lnTo>
                    <a:pt x="813" y="1639"/>
                  </a:lnTo>
                  <a:lnTo>
                    <a:pt x="820" y="1638"/>
                  </a:lnTo>
                  <a:lnTo>
                    <a:pt x="836" y="1636"/>
                  </a:lnTo>
                  <a:lnTo>
                    <a:pt x="841" y="1638"/>
                  </a:lnTo>
                  <a:lnTo>
                    <a:pt x="842" y="1639"/>
                  </a:lnTo>
                  <a:lnTo>
                    <a:pt x="842" y="1640"/>
                  </a:lnTo>
                  <a:lnTo>
                    <a:pt x="842" y="1640"/>
                  </a:lnTo>
                  <a:lnTo>
                    <a:pt x="841" y="1644"/>
                  </a:lnTo>
                  <a:lnTo>
                    <a:pt x="839" y="1646"/>
                  </a:lnTo>
                  <a:lnTo>
                    <a:pt x="836" y="1651"/>
                  </a:lnTo>
                  <a:lnTo>
                    <a:pt x="835" y="1652"/>
                  </a:lnTo>
                  <a:lnTo>
                    <a:pt x="836" y="1653"/>
                  </a:lnTo>
                  <a:lnTo>
                    <a:pt x="840" y="1655"/>
                  </a:lnTo>
                  <a:lnTo>
                    <a:pt x="847" y="1655"/>
                  </a:lnTo>
                  <a:lnTo>
                    <a:pt x="847" y="1655"/>
                  </a:lnTo>
                  <a:lnTo>
                    <a:pt x="862" y="1653"/>
                  </a:lnTo>
                  <a:lnTo>
                    <a:pt x="873" y="1652"/>
                  </a:lnTo>
                  <a:lnTo>
                    <a:pt x="881" y="1649"/>
                  </a:lnTo>
                  <a:lnTo>
                    <a:pt x="891" y="1645"/>
                  </a:lnTo>
                  <a:lnTo>
                    <a:pt x="939" y="1621"/>
                  </a:lnTo>
                  <a:lnTo>
                    <a:pt x="939" y="1621"/>
                  </a:lnTo>
                  <a:lnTo>
                    <a:pt x="947" y="1629"/>
                  </a:lnTo>
                  <a:lnTo>
                    <a:pt x="964" y="1649"/>
                  </a:lnTo>
                  <a:lnTo>
                    <a:pt x="973" y="1661"/>
                  </a:lnTo>
                  <a:lnTo>
                    <a:pt x="981" y="1673"/>
                  </a:lnTo>
                  <a:lnTo>
                    <a:pt x="987" y="1684"/>
                  </a:lnTo>
                  <a:lnTo>
                    <a:pt x="988" y="1689"/>
                  </a:lnTo>
                  <a:lnTo>
                    <a:pt x="988" y="1694"/>
                  </a:lnTo>
                  <a:lnTo>
                    <a:pt x="988" y="1694"/>
                  </a:lnTo>
                  <a:lnTo>
                    <a:pt x="988" y="1713"/>
                  </a:lnTo>
                  <a:lnTo>
                    <a:pt x="988" y="1736"/>
                  </a:lnTo>
                  <a:lnTo>
                    <a:pt x="988" y="1758"/>
                  </a:lnTo>
                  <a:lnTo>
                    <a:pt x="988" y="1776"/>
                  </a:lnTo>
                  <a:lnTo>
                    <a:pt x="988" y="1776"/>
                  </a:lnTo>
                  <a:lnTo>
                    <a:pt x="988" y="1780"/>
                  </a:lnTo>
                  <a:lnTo>
                    <a:pt x="989" y="1784"/>
                  </a:lnTo>
                  <a:lnTo>
                    <a:pt x="993" y="1792"/>
                  </a:lnTo>
                  <a:lnTo>
                    <a:pt x="999" y="1801"/>
                  </a:lnTo>
                  <a:lnTo>
                    <a:pt x="1006" y="1807"/>
                  </a:lnTo>
                  <a:lnTo>
                    <a:pt x="1013" y="1812"/>
                  </a:lnTo>
                  <a:lnTo>
                    <a:pt x="1017" y="1813"/>
                  </a:lnTo>
                  <a:lnTo>
                    <a:pt x="1021" y="1813"/>
                  </a:lnTo>
                  <a:lnTo>
                    <a:pt x="1024" y="1813"/>
                  </a:lnTo>
                  <a:lnTo>
                    <a:pt x="1027" y="1812"/>
                  </a:lnTo>
                  <a:lnTo>
                    <a:pt x="1029" y="1809"/>
                  </a:lnTo>
                  <a:lnTo>
                    <a:pt x="1032" y="1805"/>
                  </a:lnTo>
                  <a:lnTo>
                    <a:pt x="1032" y="1805"/>
                  </a:lnTo>
                  <a:lnTo>
                    <a:pt x="1034" y="1798"/>
                  </a:lnTo>
                  <a:lnTo>
                    <a:pt x="1034" y="1791"/>
                  </a:lnTo>
                  <a:lnTo>
                    <a:pt x="1033" y="1787"/>
                  </a:lnTo>
                  <a:lnTo>
                    <a:pt x="1033" y="1784"/>
                  </a:lnTo>
                  <a:lnTo>
                    <a:pt x="1032" y="1782"/>
                  </a:lnTo>
                  <a:lnTo>
                    <a:pt x="1033" y="1781"/>
                  </a:lnTo>
                  <a:lnTo>
                    <a:pt x="1041" y="1786"/>
                  </a:lnTo>
                  <a:lnTo>
                    <a:pt x="1041" y="1786"/>
                  </a:lnTo>
                  <a:lnTo>
                    <a:pt x="1056" y="1792"/>
                  </a:lnTo>
                  <a:lnTo>
                    <a:pt x="1068" y="1794"/>
                  </a:lnTo>
                  <a:lnTo>
                    <a:pt x="1080" y="1796"/>
                  </a:lnTo>
                  <a:lnTo>
                    <a:pt x="1080" y="1796"/>
                  </a:lnTo>
                  <a:lnTo>
                    <a:pt x="1079" y="1796"/>
                  </a:lnTo>
                  <a:lnTo>
                    <a:pt x="1078" y="1793"/>
                  </a:lnTo>
                  <a:lnTo>
                    <a:pt x="1078" y="1791"/>
                  </a:lnTo>
                  <a:lnTo>
                    <a:pt x="1079" y="1788"/>
                  </a:lnTo>
                  <a:lnTo>
                    <a:pt x="1081" y="1786"/>
                  </a:lnTo>
                  <a:lnTo>
                    <a:pt x="1085" y="1781"/>
                  </a:lnTo>
                  <a:lnTo>
                    <a:pt x="1085" y="1781"/>
                  </a:lnTo>
                  <a:lnTo>
                    <a:pt x="1092" y="1773"/>
                  </a:lnTo>
                  <a:lnTo>
                    <a:pt x="1097" y="1767"/>
                  </a:lnTo>
                  <a:lnTo>
                    <a:pt x="1100" y="1762"/>
                  </a:lnTo>
                  <a:lnTo>
                    <a:pt x="1100" y="1762"/>
                  </a:lnTo>
                  <a:lnTo>
                    <a:pt x="1095" y="1754"/>
                  </a:lnTo>
                  <a:lnTo>
                    <a:pt x="1090" y="1745"/>
                  </a:lnTo>
                  <a:lnTo>
                    <a:pt x="1085" y="1732"/>
                  </a:lnTo>
                  <a:lnTo>
                    <a:pt x="1085" y="1732"/>
                  </a:lnTo>
                  <a:lnTo>
                    <a:pt x="1083" y="1720"/>
                  </a:lnTo>
                  <a:lnTo>
                    <a:pt x="1083" y="1712"/>
                  </a:lnTo>
                  <a:lnTo>
                    <a:pt x="1081" y="1705"/>
                  </a:lnTo>
                  <a:lnTo>
                    <a:pt x="1080" y="1698"/>
                  </a:lnTo>
                  <a:lnTo>
                    <a:pt x="1080" y="1698"/>
                  </a:lnTo>
                  <a:lnTo>
                    <a:pt x="1079" y="1691"/>
                  </a:lnTo>
                  <a:lnTo>
                    <a:pt x="1079" y="1683"/>
                  </a:lnTo>
                  <a:lnTo>
                    <a:pt x="1085" y="1650"/>
                  </a:lnTo>
                  <a:lnTo>
                    <a:pt x="1085" y="1650"/>
                  </a:lnTo>
                  <a:lnTo>
                    <a:pt x="1096" y="1582"/>
                  </a:lnTo>
                  <a:lnTo>
                    <a:pt x="1102" y="1538"/>
                  </a:lnTo>
                  <a:lnTo>
                    <a:pt x="1103" y="1516"/>
                  </a:lnTo>
                  <a:lnTo>
                    <a:pt x="1105" y="1494"/>
                  </a:lnTo>
                  <a:lnTo>
                    <a:pt x="1105" y="1494"/>
                  </a:lnTo>
                  <a:lnTo>
                    <a:pt x="1105" y="1456"/>
                  </a:lnTo>
                  <a:lnTo>
                    <a:pt x="1103" y="1421"/>
                  </a:lnTo>
                  <a:lnTo>
                    <a:pt x="1102" y="1381"/>
                  </a:lnTo>
                  <a:lnTo>
                    <a:pt x="1103" y="1356"/>
                  </a:lnTo>
                  <a:lnTo>
                    <a:pt x="1105" y="1324"/>
                  </a:lnTo>
                  <a:lnTo>
                    <a:pt x="1105" y="1324"/>
                  </a:lnTo>
                  <a:lnTo>
                    <a:pt x="1108" y="1268"/>
                  </a:lnTo>
                  <a:lnTo>
                    <a:pt x="1111" y="1230"/>
                  </a:lnTo>
                  <a:lnTo>
                    <a:pt x="1113" y="1202"/>
                  </a:lnTo>
                  <a:lnTo>
                    <a:pt x="1114" y="1173"/>
                  </a:lnTo>
                  <a:lnTo>
                    <a:pt x="1114" y="1173"/>
                  </a:lnTo>
                  <a:lnTo>
                    <a:pt x="1117" y="1135"/>
                  </a:lnTo>
                  <a:lnTo>
                    <a:pt x="1122" y="1093"/>
                  </a:lnTo>
                  <a:lnTo>
                    <a:pt x="1126" y="1050"/>
                  </a:lnTo>
                  <a:lnTo>
                    <a:pt x="1129" y="1031"/>
                  </a:lnTo>
                  <a:lnTo>
                    <a:pt x="1129" y="1013"/>
                  </a:lnTo>
                  <a:lnTo>
                    <a:pt x="1129" y="1013"/>
                  </a:lnTo>
                  <a:lnTo>
                    <a:pt x="1129" y="935"/>
                  </a:lnTo>
                  <a:lnTo>
                    <a:pt x="1130" y="901"/>
                  </a:lnTo>
                  <a:lnTo>
                    <a:pt x="1129" y="876"/>
                  </a:lnTo>
                  <a:lnTo>
                    <a:pt x="1129" y="876"/>
                  </a:lnTo>
                  <a:lnTo>
                    <a:pt x="1124" y="839"/>
                  </a:lnTo>
                  <a:lnTo>
                    <a:pt x="1115" y="774"/>
                  </a:lnTo>
                  <a:lnTo>
                    <a:pt x="1107" y="711"/>
                  </a:lnTo>
                  <a:lnTo>
                    <a:pt x="1105" y="688"/>
                  </a:lnTo>
                  <a:lnTo>
                    <a:pt x="1105" y="677"/>
                  </a:lnTo>
                  <a:lnTo>
                    <a:pt x="1105" y="677"/>
                  </a:lnTo>
                  <a:lnTo>
                    <a:pt x="1103" y="666"/>
                  </a:lnTo>
                  <a:lnTo>
                    <a:pt x="1101" y="647"/>
                  </a:lnTo>
                  <a:lnTo>
                    <a:pt x="1097" y="622"/>
                  </a:lnTo>
                  <a:lnTo>
                    <a:pt x="1095" y="594"/>
                  </a:lnTo>
                  <a:lnTo>
                    <a:pt x="1094" y="568"/>
                  </a:lnTo>
                  <a:lnTo>
                    <a:pt x="1094" y="556"/>
                  </a:lnTo>
                  <a:lnTo>
                    <a:pt x="1095" y="543"/>
                  </a:lnTo>
                  <a:lnTo>
                    <a:pt x="1096" y="535"/>
                  </a:lnTo>
                  <a:lnTo>
                    <a:pt x="1100" y="528"/>
                  </a:lnTo>
                  <a:lnTo>
                    <a:pt x="1103" y="523"/>
                  </a:lnTo>
                  <a:lnTo>
                    <a:pt x="1107" y="521"/>
                  </a:lnTo>
                  <a:lnTo>
                    <a:pt x="1109" y="521"/>
                  </a:lnTo>
                  <a:lnTo>
                    <a:pt x="1109" y="521"/>
                  </a:lnTo>
                  <a:lnTo>
                    <a:pt x="1132" y="521"/>
                  </a:lnTo>
                  <a:lnTo>
                    <a:pt x="1154" y="524"/>
                  </a:lnTo>
                  <a:lnTo>
                    <a:pt x="1176" y="529"/>
                  </a:lnTo>
                  <a:lnTo>
                    <a:pt x="1202" y="536"/>
                  </a:lnTo>
                  <a:lnTo>
                    <a:pt x="1202" y="536"/>
                  </a:lnTo>
                  <a:lnTo>
                    <a:pt x="1230" y="545"/>
                  </a:lnTo>
                  <a:lnTo>
                    <a:pt x="1254" y="552"/>
                  </a:lnTo>
                  <a:lnTo>
                    <a:pt x="1264" y="556"/>
                  </a:lnTo>
                  <a:lnTo>
                    <a:pt x="1272" y="558"/>
                  </a:lnTo>
                  <a:lnTo>
                    <a:pt x="1277" y="562"/>
                  </a:lnTo>
                  <a:lnTo>
                    <a:pt x="1278" y="564"/>
                  </a:lnTo>
                  <a:lnTo>
                    <a:pt x="1279" y="565"/>
                  </a:lnTo>
                  <a:lnTo>
                    <a:pt x="1279" y="565"/>
                  </a:lnTo>
                  <a:lnTo>
                    <a:pt x="1282" y="579"/>
                  </a:lnTo>
                  <a:lnTo>
                    <a:pt x="1282" y="585"/>
                  </a:lnTo>
                  <a:lnTo>
                    <a:pt x="1281" y="587"/>
                  </a:lnTo>
                  <a:lnTo>
                    <a:pt x="1279" y="590"/>
                  </a:lnTo>
                  <a:lnTo>
                    <a:pt x="1279" y="590"/>
                  </a:lnTo>
                  <a:lnTo>
                    <a:pt x="1248" y="616"/>
                  </a:lnTo>
                  <a:lnTo>
                    <a:pt x="1237" y="625"/>
                  </a:lnTo>
                  <a:lnTo>
                    <a:pt x="1230" y="633"/>
                  </a:lnTo>
                  <a:lnTo>
                    <a:pt x="1225" y="639"/>
                  </a:lnTo>
                  <a:lnTo>
                    <a:pt x="1225" y="642"/>
                  </a:lnTo>
                  <a:lnTo>
                    <a:pt x="1226" y="643"/>
                  </a:lnTo>
                  <a:lnTo>
                    <a:pt x="1226" y="643"/>
                  </a:lnTo>
                  <a:lnTo>
                    <a:pt x="1231" y="647"/>
                  </a:lnTo>
                  <a:lnTo>
                    <a:pt x="1237" y="649"/>
                  </a:lnTo>
                  <a:lnTo>
                    <a:pt x="1240" y="650"/>
                  </a:lnTo>
                  <a:lnTo>
                    <a:pt x="1245" y="650"/>
                  </a:lnTo>
                  <a:lnTo>
                    <a:pt x="1265" y="648"/>
                  </a:lnTo>
                  <a:lnTo>
                    <a:pt x="1265" y="648"/>
                  </a:lnTo>
                  <a:lnTo>
                    <a:pt x="1288" y="642"/>
                  </a:lnTo>
                  <a:lnTo>
                    <a:pt x="1305" y="636"/>
                  </a:lnTo>
                  <a:lnTo>
                    <a:pt x="1316" y="631"/>
                  </a:lnTo>
                  <a:lnTo>
                    <a:pt x="1323" y="628"/>
                  </a:lnTo>
                  <a:lnTo>
                    <a:pt x="1323" y="628"/>
                  </a:lnTo>
                  <a:lnTo>
                    <a:pt x="1340" y="626"/>
                  </a:lnTo>
                  <a:lnTo>
                    <a:pt x="1352" y="624"/>
                  </a:lnTo>
                  <a:lnTo>
                    <a:pt x="1352" y="624"/>
                  </a:lnTo>
                  <a:lnTo>
                    <a:pt x="1355" y="622"/>
                  </a:lnTo>
                  <a:lnTo>
                    <a:pt x="1359" y="620"/>
                  </a:lnTo>
                  <a:lnTo>
                    <a:pt x="1362" y="620"/>
                  </a:lnTo>
                  <a:lnTo>
                    <a:pt x="1364" y="621"/>
                  </a:lnTo>
                  <a:lnTo>
                    <a:pt x="1366" y="624"/>
                  </a:lnTo>
                  <a:lnTo>
                    <a:pt x="1367" y="628"/>
                  </a:lnTo>
                  <a:lnTo>
                    <a:pt x="1367" y="628"/>
                  </a:lnTo>
                  <a:lnTo>
                    <a:pt x="1367" y="637"/>
                  </a:lnTo>
                  <a:lnTo>
                    <a:pt x="1367" y="643"/>
                  </a:lnTo>
                  <a:lnTo>
                    <a:pt x="1368" y="647"/>
                  </a:lnTo>
                  <a:lnTo>
                    <a:pt x="1372" y="648"/>
                  </a:lnTo>
                  <a:lnTo>
                    <a:pt x="1372" y="648"/>
                  </a:lnTo>
                  <a:lnTo>
                    <a:pt x="1374" y="648"/>
                  </a:lnTo>
                  <a:lnTo>
                    <a:pt x="1378" y="647"/>
                  </a:lnTo>
                  <a:lnTo>
                    <a:pt x="1383" y="644"/>
                  </a:lnTo>
                  <a:lnTo>
                    <a:pt x="1385" y="644"/>
                  </a:lnTo>
                  <a:lnTo>
                    <a:pt x="1386" y="645"/>
                  </a:lnTo>
                  <a:lnTo>
                    <a:pt x="1386" y="648"/>
                  </a:lnTo>
                  <a:lnTo>
                    <a:pt x="1386" y="653"/>
                  </a:lnTo>
                  <a:lnTo>
                    <a:pt x="1386" y="653"/>
                  </a:lnTo>
                  <a:lnTo>
                    <a:pt x="1386" y="664"/>
                  </a:lnTo>
                  <a:lnTo>
                    <a:pt x="1387" y="671"/>
                  </a:lnTo>
                  <a:lnTo>
                    <a:pt x="1389" y="673"/>
                  </a:lnTo>
                  <a:lnTo>
                    <a:pt x="1391" y="675"/>
                  </a:lnTo>
                  <a:lnTo>
                    <a:pt x="1393" y="673"/>
                  </a:lnTo>
                  <a:lnTo>
                    <a:pt x="1396" y="672"/>
                  </a:lnTo>
                  <a:lnTo>
                    <a:pt x="1396" y="672"/>
                  </a:lnTo>
                  <a:lnTo>
                    <a:pt x="1402" y="666"/>
                  </a:lnTo>
                  <a:lnTo>
                    <a:pt x="1409" y="656"/>
                  </a:lnTo>
                  <a:lnTo>
                    <a:pt x="1413" y="650"/>
                  </a:lnTo>
                  <a:lnTo>
                    <a:pt x="1415" y="643"/>
                  </a:lnTo>
                  <a:lnTo>
                    <a:pt x="1418" y="633"/>
                  </a:lnTo>
                  <a:lnTo>
                    <a:pt x="1420" y="624"/>
                  </a:lnTo>
                  <a:lnTo>
                    <a:pt x="1420" y="624"/>
                  </a:lnTo>
                  <a:lnTo>
                    <a:pt x="1424" y="605"/>
                  </a:lnTo>
                  <a:lnTo>
                    <a:pt x="1425" y="591"/>
                  </a:lnTo>
                  <a:lnTo>
                    <a:pt x="1425" y="586"/>
                  </a:lnTo>
                  <a:lnTo>
                    <a:pt x="1424" y="581"/>
                  </a:lnTo>
                  <a:lnTo>
                    <a:pt x="1423" y="575"/>
                  </a:lnTo>
                  <a:lnTo>
                    <a:pt x="1420" y="570"/>
                  </a:lnTo>
                  <a:lnTo>
                    <a:pt x="1420" y="570"/>
                  </a:lnTo>
                  <a:lnTo>
                    <a:pt x="1409" y="552"/>
                  </a:lnTo>
                  <a:lnTo>
                    <a:pt x="1406" y="546"/>
                  </a:lnTo>
                  <a:lnTo>
                    <a:pt x="1406" y="546"/>
                  </a:lnTo>
                  <a:lnTo>
                    <a:pt x="1410" y="536"/>
                  </a:lnTo>
                  <a:lnTo>
                    <a:pt x="1419" y="515"/>
                  </a:lnTo>
                  <a:lnTo>
                    <a:pt x="1423" y="504"/>
                  </a:lnTo>
                  <a:lnTo>
                    <a:pt x="1424" y="495"/>
                  </a:lnTo>
                  <a:lnTo>
                    <a:pt x="1423" y="491"/>
                  </a:lnTo>
                  <a:lnTo>
                    <a:pt x="1421" y="489"/>
                  </a:lnTo>
                  <a:lnTo>
                    <a:pt x="1419" y="487"/>
                  </a:lnTo>
                  <a:lnTo>
                    <a:pt x="1415" y="487"/>
                  </a:lnTo>
                  <a:lnTo>
                    <a:pt x="1415" y="487"/>
                  </a:lnTo>
                  <a:lnTo>
                    <a:pt x="1407" y="490"/>
                  </a:lnTo>
                  <a:lnTo>
                    <a:pt x="1397" y="493"/>
                  </a:lnTo>
                  <a:lnTo>
                    <a:pt x="1389" y="498"/>
                  </a:lnTo>
                  <a:lnTo>
                    <a:pt x="1380" y="503"/>
                  </a:lnTo>
                  <a:lnTo>
                    <a:pt x="1367" y="513"/>
                  </a:lnTo>
                  <a:lnTo>
                    <a:pt x="1362" y="517"/>
                  </a:lnTo>
                  <a:lnTo>
                    <a:pt x="1362" y="517"/>
                  </a:lnTo>
                  <a:lnTo>
                    <a:pt x="1361" y="511"/>
                  </a:lnTo>
                  <a:lnTo>
                    <a:pt x="1358" y="503"/>
                  </a:lnTo>
                  <a:lnTo>
                    <a:pt x="1353" y="495"/>
                  </a:lnTo>
                  <a:lnTo>
                    <a:pt x="1349" y="485"/>
                  </a:lnTo>
                  <a:lnTo>
                    <a:pt x="1342" y="475"/>
                  </a:lnTo>
                  <a:lnTo>
                    <a:pt x="1334" y="466"/>
                  </a:lnTo>
                  <a:lnTo>
                    <a:pt x="1323" y="458"/>
                  </a:lnTo>
                  <a:lnTo>
                    <a:pt x="1323" y="458"/>
                  </a:lnTo>
                  <a:lnTo>
                    <a:pt x="1296" y="444"/>
                  </a:lnTo>
                  <a:lnTo>
                    <a:pt x="1266" y="429"/>
                  </a:lnTo>
                  <a:lnTo>
                    <a:pt x="1216" y="405"/>
                  </a:lnTo>
                  <a:lnTo>
                    <a:pt x="1216" y="405"/>
                  </a:lnTo>
                  <a:lnTo>
                    <a:pt x="1197" y="393"/>
                  </a:lnTo>
                  <a:lnTo>
                    <a:pt x="1175" y="376"/>
                  </a:lnTo>
                  <a:lnTo>
                    <a:pt x="1153" y="361"/>
                  </a:lnTo>
                  <a:lnTo>
                    <a:pt x="1139" y="351"/>
                  </a:lnTo>
                  <a:lnTo>
                    <a:pt x="1139" y="351"/>
                  </a:lnTo>
                  <a:lnTo>
                    <a:pt x="1131" y="349"/>
                  </a:lnTo>
                  <a:lnTo>
                    <a:pt x="1129" y="348"/>
                  </a:lnTo>
                  <a:lnTo>
                    <a:pt x="1124" y="344"/>
                  </a:lnTo>
                  <a:lnTo>
                    <a:pt x="1114" y="337"/>
                  </a:lnTo>
                  <a:lnTo>
                    <a:pt x="1114" y="337"/>
                  </a:lnTo>
                  <a:lnTo>
                    <a:pt x="1086" y="314"/>
                  </a:lnTo>
                  <a:lnTo>
                    <a:pt x="1073" y="305"/>
                  </a:lnTo>
                  <a:lnTo>
                    <a:pt x="1061" y="298"/>
                  </a:lnTo>
                  <a:lnTo>
                    <a:pt x="973" y="259"/>
                  </a:lnTo>
                  <a:lnTo>
                    <a:pt x="925" y="225"/>
                  </a:lnTo>
                  <a:lnTo>
                    <a:pt x="925" y="225"/>
                  </a:lnTo>
                  <a:lnTo>
                    <a:pt x="927" y="215"/>
                  </a:lnTo>
                  <a:lnTo>
                    <a:pt x="931" y="204"/>
                  </a:lnTo>
                  <a:lnTo>
                    <a:pt x="932" y="191"/>
                  </a:lnTo>
                  <a:lnTo>
                    <a:pt x="935" y="174"/>
                  </a:lnTo>
                  <a:lnTo>
                    <a:pt x="933" y="154"/>
                  </a:lnTo>
                  <a:lnTo>
                    <a:pt x="931" y="134"/>
                  </a:lnTo>
                  <a:lnTo>
                    <a:pt x="928" y="124"/>
                  </a:lnTo>
                  <a:lnTo>
                    <a:pt x="925" y="113"/>
                  </a:lnTo>
                  <a:lnTo>
                    <a:pt x="925" y="113"/>
                  </a:lnTo>
                  <a:lnTo>
                    <a:pt x="913" y="79"/>
                  </a:lnTo>
                  <a:lnTo>
                    <a:pt x="907" y="58"/>
                  </a:lnTo>
                  <a:lnTo>
                    <a:pt x="903" y="52"/>
                  </a:lnTo>
                  <a:lnTo>
                    <a:pt x="901" y="46"/>
                  </a:lnTo>
                  <a:lnTo>
                    <a:pt x="896" y="41"/>
                  </a:lnTo>
                  <a:lnTo>
                    <a:pt x="891" y="35"/>
                  </a:lnTo>
                  <a:lnTo>
                    <a:pt x="891" y="35"/>
                  </a:lnTo>
                  <a:lnTo>
                    <a:pt x="886" y="29"/>
                  </a:lnTo>
                  <a:lnTo>
                    <a:pt x="882" y="24"/>
                  </a:lnTo>
                  <a:lnTo>
                    <a:pt x="879" y="16"/>
                  </a:lnTo>
                  <a:lnTo>
                    <a:pt x="875" y="12"/>
                  </a:lnTo>
                  <a:lnTo>
                    <a:pt x="870" y="10"/>
                  </a:lnTo>
                  <a:lnTo>
                    <a:pt x="863" y="7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31" y="3"/>
                  </a:lnTo>
                  <a:lnTo>
                    <a:pt x="820" y="1"/>
                  </a:lnTo>
                  <a:lnTo>
                    <a:pt x="812" y="0"/>
                  </a:lnTo>
                  <a:lnTo>
                    <a:pt x="803" y="1"/>
                  </a:lnTo>
                  <a:lnTo>
                    <a:pt x="803" y="1"/>
                  </a:lnTo>
                  <a:lnTo>
                    <a:pt x="769" y="11"/>
                  </a:lnTo>
                  <a:lnTo>
                    <a:pt x="755" y="21"/>
                  </a:lnTo>
                  <a:close/>
                  <a:moveTo>
                    <a:pt x="910" y="949"/>
                  </a:moveTo>
                  <a:lnTo>
                    <a:pt x="910" y="949"/>
                  </a:lnTo>
                  <a:lnTo>
                    <a:pt x="911" y="948"/>
                  </a:lnTo>
                  <a:lnTo>
                    <a:pt x="913" y="949"/>
                  </a:lnTo>
                  <a:lnTo>
                    <a:pt x="918" y="954"/>
                  </a:lnTo>
                  <a:lnTo>
                    <a:pt x="924" y="963"/>
                  </a:lnTo>
                  <a:lnTo>
                    <a:pt x="931" y="975"/>
                  </a:lnTo>
                  <a:lnTo>
                    <a:pt x="947" y="1003"/>
                  </a:lnTo>
                  <a:lnTo>
                    <a:pt x="959" y="1027"/>
                  </a:lnTo>
                  <a:lnTo>
                    <a:pt x="959" y="1027"/>
                  </a:lnTo>
                  <a:lnTo>
                    <a:pt x="962" y="1037"/>
                  </a:lnTo>
                  <a:lnTo>
                    <a:pt x="965" y="1048"/>
                  </a:lnTo>
                  <a:lnTo>
                    <a:pt x="966" y="1059"/>
                  </a:lnTo>
                  <a:lnTo>
                    <a:pt x="967" y="1070"/>
                  </a:lnTo>
                  <a:lnTo>
                    <a:pt x="967" y="1095"/>
                  </a:lnTo>
                  <a:lnTo>
                    <a:pt x="969" y="1125"/>
                  </a:lnTo>
                  <a:lnTo>
                    <a:pt x="969" y="1125"/>
                  </a:lnTo>
                  <a:lnTo>
                    <a:pt x="973" y="1184"/>
                  </a:lnTo>
                  <a:lnTo>
                    <a:pt x="978" y="1236"/>
                  </a:lnTo>
                  <a:lnTo>
                    <a:pt x="978" y="1236"/>
                  </a:lnTo>
                  <a:lnTo>
                    <a:pt x="993" y="1455"/>
                  </a:lnTo>
                  <a:lnTo>
                    <a:pt x="993" y="1455"/>
                  </a:lnTo>
                  <a:lnTo>
                    <a:pt x="993" y="1455"/>
                  </a:lnTo>
                  <a:lnTo>
                    <a:pt x="992" y="1453"/>
                  </a:lnTo>
                  <a:lnTo>
                    <a:pt x="987" y="1443"/>
                  </a:lnTo>
                  <a:lnTo>
                    <a:pt x="971" y="1405"/>
                  </a:lnTo>
                  <a:lnTo>
                    <a:pt x="950" y="1359"/>
                  </a:lnTo>
                  <a:lnTo>
                    <a:pt x="939" y="1337"/>
                  </a:lnTo>
                  <a:lnTo>
                    <a:pt x="930" y="1319"/>
                  </a:lnTo>
                  <a:lnTo>
                    <a:pt x="930" y="1319"/>
                  </a:lnTo>
                  <a:lnTo>
                    <a:pt x="914" y="1291"/>
                  </a:lnTo>
                  <a:lnTo>
                    <a:pt x="902" y="1268"/>
                  </a:lnTo>
                  <a:lnTo>
                    <a:pt x="897" y="1257"/>
                  </a:lnTo>
                  <a:lnTo>
                    <a:pt x="892" y="1245"/>
                  </a:lnTo>
                  <a:lnTo>
                    <a:pt x="888" y="1232"/>
                  </a:lnTo>
                  <a:lnTo>
                    <a:pt x="886" y="1217"/>
                  </a:lnTo>
                  <a:lnTo>
                    <a:pt x="886" y="1217"/>
                  </a:lnTo>
                  <a:lnTo>
                    <a:pt x="884" y="1202"/>
                  </a:lnTo>
                  <a:lnTo>
                    <a:pt x="882" y="1189"/>
                  </a:lnTo>
                  <a:lnTo>
                    <a:pt x="884" y="1163"/>
                  </a:lnTo>
                  <a:lnTo>
                    <a:pt x="885" y="1140"/>
                  </a:lnTo>
                  <a:lnTo>
                    <a:pt x="886" y="1115"/>
                  </a:lnTo>
                  <a:lnTo>
                    <a:pt x="886" y="1115"/>
                  </a:lnTo>
                  <a:lnTo>
                    <a:pt x="887" y="1098"/>
                  </a:lnTo>
                  <a:lnTo>
                    <a:pt x="890" y="1075"/>
                  </a:lnTo>
                  <a:lnTo>
                    <a:pt x="897" y="1022"/>
                  </a:lnTo>
                  <a:lnTo>
                    <a:pt x="905" y="974"/>
                  </a:lnTo>
                  <a:lnTo>
                    <a:pt x="910" y="949"/>
                  </a:lnTo>
                  <a:lnTo>
                    <a:pt x="910" y="9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36">
              <a:extLst>
                <a:ext uri="{FF2B5EF4-FFF2-40B4-BE49-F238E27FC236}">
                  <a16:creationId xmlns:a16="http://schemas.microsoft.com/office/drawing/2014/main" id="{C8CFAD12-6A12-49DB-97D1-4389FBD645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21663" y="3641725"/>
              <a:ext cx="314325" cy="254000"/>
            </a:xfrm>
            <a:custGeom>
              <a:avLst/>
              <a:gdLst>
                <a:gd name="T0" fmla="*/ 0 w 198"/>
                <a:gd name="T1" fmla="*/ 23 h 160"/>
                <a:gd name="T2" fmla="*/ 2 w 198"/>
                <a:gd name="T3" fmla="*/ 27 h 160"/>
                <a:gd name="T4" fmla="*/ 23 w 198"/>
                <a:gd name="T5" fmla="*/ 31 h 160"/>
                <a:gd name="T6" fmla="*/ 51 w 198"/>
                <a:gd name="T7" fmla="*/ 28 h 160"/>
                <a:gd name="T8" fmla="*/ 70 w 198"/>
                <a:gd name="T9" fmla="*/ 22 h 160"/>
                <a:gd name="T10" fmla="*/ 73 w 198"/>
                <a:gd name="T11" fmla="*/ 17 h 160"/>
                <a:gd name="T12" fmla="*/ 72 w 198"/>
                <a:gd name="T13" fmla="*/ 15 h 160"/>
                <a:gd name="T14" fmla="*/ 61 w 198"/>
                <a:gd name="T15" fmla="*/ 11 h 160"/>
                <a:gd name="T16" fmla="*/ 35 w 198"/>
                <a:gd name="T17" fmla="*/ 11 h 160"/>
                <a:gd name="T18" fmla="*/ 12 w 198"/>
                <a:gd name="T19" fmla="*/ 16 h 160"/>
                <a:gd name="T20" fmla="*/ 1 w 198"/>
                <a:gd name="T21" fmla="*/ 22 h 160"/>
                <a:gd name="T22" fmla="*/ 0 w 198"/>
                <a:gd name="T23" fmla="*/ 23 h 160"/>
                <a:gd name="T24" fmla="*/ 136 w 198"/>
                <a:gd name="T25" fmla="*/ 17 h 160"/>
                <a:gd name="T26" fmla="*/ 140 w 198"/>
                <a:gd name="T27" fmla="*/ 22 h 160"/>
                <a:gd name="T28" fmla="*/ 148 w 198"/>
                <a:gd name="T29" fmla="*/ 25 h 160"/>
                <a:gd name="T30" fmla="*/ 169 w 198"/>
                <a:gd name="T31" fmla="*/ 21 h 160"/>
                <a:gd name="T32" fmla="*/ 188 w 198"/>
                <a:gd name="T33" fmla="*/ 14 h 160"/>
                <a:gd name="T34" fmla="*/ 197 w 198"/>
                <a:gd name="T35" fmla="*/ 8 h 160"/>
                <a:gd name="T36" fmla="*/ 198 w 198"/>
                <a:gd name="T37" fmla="*/ 6 h 160"/>
                <a:gd name="T38" fmla="*/ 194 w 198"/>
                <a:gd name="T39" fmla="*/ 3 h 160"/>
                <a:gd name="T40" fmla="*/ 176 w 198"/>
                <a:gd name="T41" fmla="*/ 0 h 160"/>
                <a:gd name="T42" fmla="*/ 153 w 198"/>
                <a:gd name="T43" fmla="*/ 2 h 160"/>
                <a:gd name="T44" fmla="*/ 140 w 198"/>
                <a:gd name="T45" fmla="*/ 8 h 160"/>
                <a:gd name="T46" fmla="*/ 136 w 198"/>
                <a:gd name="T47" fmla="*/ 14 h 160"/>
                <a:gd name="T48" fmla="*/ 136 w 198"/>
                <a:gd name="T49" fmla="*/ 17 h 160"/>
                <a:gd name="T50" fmla="*/ 112 w 198"/>
                <a:gd name="T51" fmla="*/ 158 h 160"/>
                <a:gd name="T52" fmla="*/ 125 w 198"/>
                <a:gd name="T53" fmla="*/ 157 h 160"/>
                <a:gd name="T54" fmla="*/ 140 w 198"/>
                <a:gd name="T55" fmla="*/ 150 h 160"/>
                <a:gd name="T56" fmla="*/ 150 w 198"/>
                <a:gd name="T57" fmla="*/ 141 h 160"/>
                <a:gd name="T58" fmla="*/ 155 w 198"/>
                <a:gd name="T59" fmla="*/ 134 h 160"/>
                <a:gd name="T60" fmla="*/ 157 w 198"/>
                <a:gd name="T61" fmla="*/ 126 h 160"/>
                <a:gd name="T62" fmla="*/ 155 w 198"/>
                <a:gd name="T63" fmla="*/ 115 h 160"/>
                <a:gd name="T64" fmla="*/ 152 w 198"/>
                <a:gd name="T65" fmla="*/ 107 h 160"/>
                <a:gd name="T66" fmla="*/ 142 w 198"/>
                <a:gd name="T67" fmla="*/ 106 h 160"/>
                <a:gd name="T68" fmla="*/ 126 w 198"/>
                <a:gd name="T69" fmla="*/ 105 h 160"/>
                <a:gd name="T70" fmla="*/ 108 w 198"/>
                <a:gd name="T71" fmla="*/ 106 h 160"/>
                <a:gd name="T72" fmla="*/ 92 w 198"/>
                <a:gd name="T73" fmla="*/ 113 h 160"/>
                <a:gd name="T74" fmla="*/ 81 w 198"/>
                <a:gd name="T75" fmla="*/ 121 h 160"/>
                <a:gd name="T76" fmla="*/ 78 w 198"/>
                <a:gd name="T77" fmla="*/ 129 h 160"/>
                <a:gd name="T78" fmla="*/ 79 w 198"/>
                <a:gd name="T79" fmla="*/ 133 h 160"/>
                <a:gd name="T80" fmla="*/ 90 w 198"/>
                <a:gd name="T81" fmla="*/ 145 h 160"/>
                <a:gd name="T82" fmla="*/ 106 w 198"/>
                <a:gd name="T83" fmla="*/ 156 h 160"/>
                <a:gd name="T84" fmla="*/ 112 w 198"/>
                <a:gd name="T85" fmla="*/ 15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" h="160">
                  <a:moveTo>
                    <a:pt x="0" y="23"/>
                  </a:moveTo>
                  <a:lnTo>
                    <a:pt x="0" y="23"/>
                  </a:lnTo>
                  <a:lnTo>
                    <a:pt x="0" y="26"/>
                  </a:lnTo>
                  <a:lnTo>
                    <a:pt x="2" y="27"/>
                  </a:lnTo>
                  <a:lnTo>
                    <a:pt x="11" y="30"/>
                  </a:lnTo>
                  <a:lnTo>
                    <a:pt x="23" y="31"/>
                  </a:lnTo>
                  <a:lnTo>
                    <a:pt x="38" y="30"/>
                  </a:lnTo>
                  <a:lnTo>
                    <a:pt x="51" y="28"/>
                  </a:lnTo>
                  <a:lnTo>
                    <a:pt x="63" y="26"/>
                  </a:lnTo>
                  <a:lnTo>
                    <a:pt x="70" y="22"/>
                  </a:lnTo>
                  <a:lnTo>
                    <a:pt x="73" y="20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2" y="15"/>
                  </a:lnTo>
                  <a:lnTo>
                    <a:pt x="69" y="14"/>
                  </a:lnTo>
                  <a:lnTo>
                    <a:pt x="61" y="11"/>
                  </a:lnTo>
                  <a:lnTo>
                    <a:pt x="48" y="11"/>
                  </a:lnTo>
                  <a:lnTo>
                    <a:pt x="35" y="11"/>
                  </a:lnTo>
                  <a:lnTo>
                    <a:pt x="23" y="14"/>
                  </a:lnTo>
                  <a:lnTo>
                    <a:pt x="12" y="16"/>
                  </a:lnTo>
                  <a:lnTo>
                    <a:pt x="4" y="20"/>
                  </a:lnTo>
                  <a:lnTo>
                    <a:pt x="1" y="22"/>
                  </a:lnTo>
                  <a:lnTo>
                    <a:pt x="0" y="23"/>
                  </a:lnTo>
                  <a:lnTo>
                    <a:pt x="0" y="23"/>
                  </a:lnTo>
                  <a:close/>
                  <a:moveTo>
                    <a:pt x="136" y="17"/>
                  </a:moveTo>
                  <a:lnTo>
                    <a:pt x="136" y="17"/>
                  </a:lnTo>
                  <a:lnTo>
                    <a:pt x="137" y="20"/>
                  </a:lnTo>
                  <a:lnTo>
                    <a:pt x="140" y="22"/>
                  </a:lnTo>
                  <a:lnTo>
                    <a:pt x="143" y="23"/>
                  </a:lnTo>
                  <a:lnTo>
                    <a:pt x="148" y="25"/>
                  </a:lnTo>
                  <a:lnTo>
                    <a:pt x="158" y="23"/>
                  </a:lnTo>
                  <a:lnTo>
                    <a:pt x="169" y="21"/>
                  </a:lnTo>
                  <a:lnTo>
                    <a:pt x="180" y="17"/>
                  </a:lnTo>
                  <a:lnTo>
                    <a:pt x="188" y="14"/>
                  </a:lnTo>
                  <a:lnTo>
                    <a:pt x="195" y="10"/>
                  </a:lnTo>
                  <a:lnTo>
                    <a:pt x="197" y="8"/>
                  </a:lnTo>
                  <a:lnTo>
                    <a:pt x="198" y="6"/>
                  </a:lnTo>
                  <a:lnTo>
                    <a:pt x="198" y="6"/>
                  </a:lnTo>
                  <a:lnTo>
                    <a:pt x="197" y="4"/>
                  </a:lnTo>
                  <a:lnTo>
                    <a:pt x="194" y="3"/>
                  </a:lnTo>
                  <a:lnTo>
                    <a:pt x="187" y="2"/>
                  </a:lnTo>
                  <a:lnTo>
                    <a:pt x="176" y="0"/>
                  </a:lnTo>
                  <a:lnTo>
                    <a:pt x="164" y="0"/>
                  </a:lnTo>
                  <a:lnTo>
                    <a:pt x="153" y="2"/>
                  </a:lnTo>
                  <a:lnTo>
                    <a:pt x="143" y="5"/>
                  </a:lnTo>
                  <a:lnTo>
                    <a:pt x="140" y="8"/>
                  </a:lnTo>
                  <a:lnTo>
                    <a:pt x="137" y="10"/>
                  </a:lnTo>
                  <a:lnTo>
                    <a:pt x="136" y="14"/>
                  </a:lnTo>
                  <a:lnTo>
                    <a:pt x="136" y="17"/>
                  </a:lnTo>
                  <a:lnTo>
                    <a:pt x="136" y="17"/>
                  </a:lnTo>
                  <a:close/>
                  <a:moveTo>
                    <a:pt x="112" y="158"/>
                  </a:moveTo>
                  <a:lnTo>
                    <a:pt x="112" y="158"/>
                  </a:lnTo>
                  <a:lnTo>
                    <a:pt x="118" y="160"/>
                  </a:lnTo>
                  <a:lnTo>
                    <a:pt x="125" y="157"/>
                  </a:lnTo>
                  <a:lnTo>
                    <a:pt x="132" y="155"/>
                  </a:lnTo>
                  <a:lnTo>
                    <a:pt x="140" y="150"/>
                  </a:lnTo>
                  <a:lnTo>
                    <a:pt x="146" y="146"/>
                  </a:lnTo>
                  <a:lnTo>
                    <a:pt x="150" y="141"/>
                  </a:lnTo>
                  <a:lnTo>
                    <a:pt x="154" y="138"/>
                  </a:lnTo>
                  <a:lnTo>
                    <a:pt x="155" y="134"/>
                  </a:lnTo>
                  <a:lnTo>
                    <a:pt x="155" y="134"/>
                  </a:lnTo>
                  <a:lnTo>
                    <a:pt x="157" y="126"/>
                  </a:lnTo>
                  <a:lnTo>
                    <a:pt x="155" y="115"/>
                  </a:lnTo>
                  <a:lnTo>
                    <a:pt x="155" y="115"/>
                  </a:lnTo>
                  <a:lnTo>
                    <a:pt x="154" y="110"/>
                  </a:lnTo>
                  <a:lnTo>
                    <a:pt x="152" y="107"/>
                  </a:lnTo>
                  <a:lnTo>
                    <a:pt x="150" y="106"/>
                  </a:lnTo>
                  <a:lnTo>
                    <a:pt x="142" y="106"/>
                  </a:lnTo>
                  <a:lnTo>
                    <a:pt x="126" y="105"/>
                  </a:lnTo>
                  <a:lnTo>
                    <a:pt x="126" y="105"/>
                  </a:lnTo>
                  <a:lnTo>
                    <a:pt x="116" y="105"/>
                  </a:lnTo>
                  <a:lnTo>
                    <a:pt x="108" y="106"/>
                  </a:lnTo>
                  <a:lnTo>
                    <a:pt x="99" y="110"/>
                  </a:lnTo>
                  <a:lnTo>
                    <a:pt x="92" y="113"/>
                  </a:lnTo>
                  <a:lnTo>
                    <a:pt x="85" y="117"/>
                  </a:lnTo>
                  <a:lnTo>
                    <a:pt x="81" y="121"/>
                  </a:lnTo>
                  <a:lnTo>
                    <a:pt x="78" y="126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33"/>
                  </a:lnTo>
                  <a:lnTo>
                    <a:pt x="81" y="138"/>
                  </a:lnTo>
                  <a:lnTo>
                    <a:pt x="90" y="145"/>
                  </a:lnTo>
                  <a:lnTo>
                    <a:pt x="99" y="154"/>
                  </a:lnTo>
                  <a:lnTo>
                    <a:pt x="106" y="156"/>
                  </a:lnTo>
                  <a:lnTo>
                    <a:pt x="112" y="158"/>
                  </a:ln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C514AFB-4606-4823-BE0A-79AE3775818E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ゾンビのシルエット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1037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579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pptxj19_ゾンビのシルエット</dc:title>
  <dc:subject>pptxj19_ゾンビのシルエット</dc:subject>
  <dc:creator>でじけろお</dc:creator>
  <cp:revision>1</cp:revision>
  <dcterms:created xsi:type="dcterms:W3CDTF">2018-05-20T00:31:01Z</dcterms:created>
  <dcterms:modified xsi:type="dcterms:W3CDTF">2022-04-17T03:37:38Z</dcterms:modified>
  <cp:version>1</cp:version>
</cp:coreProperties>
</file>